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горных пород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вокруг нас хранит историю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горные породы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 — это природный «строительный материал» планеты. По ним можно узнать, как менялась Земля, где искать полезные ископаемые и почему ландшафты так различаются.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03450"/>
            <a:ext cx="84240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каменный материал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расплавленная магма остывает и превращается в твёрдую породу. Скорость охлаждения влияет на размер кристаллов и внешний вид будущего камня.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Остывание расплава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ветер, вода и лёд разрушают породы. Обломки переносятся и откладываются там, где течение ослабевает или тает ледник.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 перенос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слоёв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осадков накапливаются, уплотняются и скрепляются. Так образуются осадочные породы, которые часто сохраняют следы древней среды.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глубоком погружении породы испытывают давление и нагрев. Их структура меняется, и они становятся метаморфическими, а затем цикл может начаться снова.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и превращение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горных пород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превращения вещества в земной коре.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75" y="2141037"/>
            <a:ext cx="8424000" cy="26407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типа
</a:t>
            </a:r>
            <a:endParaRPr lang="en-US" sz="2947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625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породы возникают из расплава, который застывает внутри Земли или на поверхности после извержения. Их строение зависит от того, как быстро остывала порода.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59600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Магматические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4856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породы появляются из уже существующих камней, когда на них действуют давление и нагрев. Полного плавления не происходит, но структура заметно меняется.
</a:t>
            </a:r>
            <a:endParaRPr lang="en-US" sz="894" dirty="0"/>
          </a:p>
        </p:txBody>
      </p:sp>
      <p:sp>
        <p:nvSpPr>
          <p:cNvPr id="12" name="Text 5"/>
          <p:cNvSpPr txBox="1"/>
          <p:nvPr/>
        </p:nvSpPr>
        <p:spPr>
          <a:xfrm>
            <a:off x="6164831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Метаморфические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12244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формируются из обломков, песка, глины, раковин или остатков организмов. Материал сначала переносится, затем оседает слоями и постепенно уплотняется.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12219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магматическая порода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расплавленная магма или лава теряет тепло и начинает затвердевать. В это время в массе породы формируются минералы и кристаллы.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охлаждения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полного затвердевания получается плотная магматическая порода. По размеру зёрен можно понять, где она образовалась: глубоко под землёй или у поверхности.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процесса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медленном охлаждении кристаллы успевают вырасти крупными, а при быстром — остаются очень мелкими. Поэтому внешний вид пород сильно различается.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охлаждения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магматические породы
</a:t>
            </a:r>
            <a:endParaRPr lang="en-US" sz="2944" dirty="0"/>
          </a:p>
        </p:txBody>
      </p:sp>
      <p:sp>
        <p:nvSpPr>
          <p:cNvPr id="10" name="Text 2"/>
          <p:cNvSpPr txBox="1"/>
          <p:nvPr/>
        </p:nvSpPr>
        <p:spPr>
          <a:xfrm>
            <a:off x="5142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породы обычно не имеют слоёв, потому что образуются сразу как единая масса. Это помогает отличать их от осадочных пород.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42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слоистости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142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магматические породы твёрдые и тяжёлые на ощупь. Они хорошо сопротивляются разрушению, поэтому часто сохраняются в рельефе очень долго.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42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и массивность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9168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поверхность чаще всего состоит из взаимно сросшихся зёрен и кристаллов. На изломе хорошо заметна плотная, «собранная» структура.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9168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Кристаллическое строение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9168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породах видны блестящие вкрапления минералов. Они отражают свет и делают камень особенно заметным даже без обработки.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9168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Блестящие включения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знакомых примера
</a:t>
            </a:r>
            <a:endParaRPr lang="en-US" sz="2947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узнают по светлой окраске и хорошо заметным зёрнам. Он состоит из нескольких минералов и часто используется там, где важны прочность и красивый внешний вид.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Базальт обычно тёмный, плотный и мелкозернистый. Он образуется из лавы, которая быстро остывает на поверхности, поэтому кристаллы почти не успевают вырасти.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Базальт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Габбро похоже на базальт по цвету, но обычно формируется глубже в земной коре. Из-за медленного охлаждения в нём могут быть заметнее кристаллы.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Габбро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Обсидиан выглядит как тёмное стекло без привычных зёрен. Он возникает при очень быстром охлаждении лавы, когда кристаллы просто не успевают сформироваться.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Обсидиан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692" y="3023153"/>
            <a:ext cx="3483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60540"/>
            <a:ext cx="464400" cy="41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endParaRPr lang="en-US" sz="2944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выбирают для облицовки фасадов, лестниц и памятников. Он хорошо переносит износ, не боится погодных условий и долго сохраняет аккуратный вид.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отделка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Обсидиан известен как вулканическое стекло и исторический материал для очень острых инструментов. Сегодня его изучают как пример быстрой кристаллизации лавы.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 изучение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Базальт используют в щебне, плитке и дорожных материалах. Его ценят за твёрдость и устойчивость, поэтому он подходит для мест с большой нагрузкой.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покрытие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горных пород помогают проще понять их разнообразие.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основных групп пород удобно выделять, чтобы сравнивать их происхождение, строение и свойства.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горных пород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них особенно заметны при внимательном осмотре образца.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чаще всего помогают быстро распознать осадочную породу.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осадочных пород по внешним признакам
</a:t>
            </a:r>
            <a:endParaRPr lang="en-US" sz="9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00" y="1176021"/>
            <a:ext cx="2006700" cy="15540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2900" y="1176021"/>
            <a:ext cx="2006700" cy="15540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7200" y="1176021"/>
            <a:ext cx="2006700" cy="155401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1500" y="1176021"/>
            <a:ext cx="2006700" cy="155401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2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осадочные породы рядом
</a:t>
            </a:r>
            <a:endParaRPr lang="en-US" sz="2944" dirty="0"/>
          </a:p>
        </p:txBody>
      </p:sp>
      <p:sp>
        <p:nvSpPr>
          <p:cNvPr id="13" name="Text 2"/>
          <p:cNvSpPr txBox="1"/>
          <p:nvPr/>
        </p:nvSpPr>
        <p:spPr>
          <a:xfrm>
            <a:off x="418200" y="2848979"/>
            <a:ext cx="1893000" cy="5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Песчаник из песчинок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18200" y="3564776"/>
            <a:ext cx="18780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берегу реки песчаник легко узнать по зернистой поверхности. Он словно собран из множества песчинок, которые когда-то были принесены водой или ветром и затем скрепились в твёрдый камень.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2579460" y="3564776"/>
            <a:ext cx="18780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нередко хранит следы древней жизни. В нём можно заметить обломки раковин, а иногда и целые отпечатки организмов, которые долго накапливались на дне морей и озёр.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2564100" y="2848979"/>
            <a:ext cx="1893000" cy="5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с раковинами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4708394" y="3564776"/>
            <a:ext cx="18930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выглядит очень мелкой и однородной, но в природе это важный строительный материал. Она пластична во влажном состоянии и хорошо сохраняет форму после высыхания или обжига.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708400" y="2848979"/>
            <a:ext cx="1893000" cy="5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Глина, которая лепится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6849203" y="3564776"/>
            <a:ext cx="18780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Гипс часто кажется спокойным и светлым камнем, но при этом он мягче многих других пород. Его поверхность легко поцарапать, поэтому он подходит для изделий, которые не испытывают сильной нагрузки.
</a:t>
            </a:r>
            <a:endParaRPr lang="en-US" sz="1007" dirty="0"/>
          </a:p>
        </p:txBody>
      </p:sp>
      <p:sp>
        <p:nvSpPr>
          <p:cNvPr id="20" name="Text 9"/>
          <p:cNvSpPr txBox="1"/>
          <p:nvPr/>
        </p:nvSpPr>
        <p:spPr>
          <a:xfrm>
            <a:off x="6842050" y="2848979"/>
            <a:ext cx="1893000" cy="5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Гипс мягче других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40556"/>
            <a:ext cx="8424000" cy="2040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осадочные породы помогают людям
</a:t>
            </a:r>
            <a:endParaRPr lang="en-US" sz="3003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используют для получения извести, цементного сырья и в облицовке. Он ценится за доступность и сравнительно лёгкую обработку, поэтому подходит для многих строительных работ.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Гипс используют в штукатурке, лепнине и гипсовых изделиях. Он удобен тем, что быстро схватывается и позволяет получать ровные поверхности и аккуратные формы.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Гипс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нужна для кирпича, черепицы и керамики. После формования и обжига она превращается в прочные изделия, без которых невозможно современное строительство и быт.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Песчаник служит строительным камнем для стен, тротуаров и декоративных деталей. Его выбирают там, где важны естественный вид поверхности и достаточная прочность при обработке.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Песчаник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появляются метаморфические породы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Метаморфические породы образуются глубоко в земной коре, где на камни действуют сильное давление и высокая температура. При этом исходная порода не плавится, а постепенно перестраивает свою внутреннюю структуру.
</a:t>
            </a:r>
            <a:endParaRPr lang="en-US" sz="943" dirty="0"/>
          </a:p>
        </p:txBody>
      </p:sp>
      <p:sp>
        <p:nvSpPr>
          <p:cNvPr id="11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Глубинное изменение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породы формируются очень медленно, в течение огромных промежутков времени. Их внешний вид — это след долгой истории движения земной коры и изменения условий в недрах Земли.
</a:t>
            </a:r>
            <a:endParaRPr lang="en-US" sz="943" dirty="0"/>
          </a:p>
        </p:txBody>
      </p:sp>
      <p:sp>
        <p:nvSpPr>
          <p:cNvPr id="13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давления и нагрева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метаморфизме меняются размеры и расположение зёрен, появляются новые минералы и более плотная связь между частицами. Поэтому порода становится прочнее и иногда выглядит совсем иначе, чем раньше.
</a:t>
            </a:r>
            <a:endParaRPr lang="en-US" sz="943" dirty="0"/>
          </a:p>
        </p:txBody>
      </p:sp>
      <p:sp>
        <p:nvSpPr>
          <p:cNvPr id="15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структура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метаморфические породы
</a:t>
            </a:r>
            <a:endParaRPr lang="en-US" sz="2944" dirty="0"/>
          </a:p>
        </p:txBody>
      </p:sp>
      <p:sp>
        <p:nvSpPr>
          <p:cNvPr id="11" name="Text 2"/>
          <p:cNvSpPr txBox="1"/>
          <p:nvPr/>
        </p:nvSpPr>
        <p:spPr>
          <a:xfrm>
            <a:off x="545600" y="1631251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и слои помогают заметить, что минералы в породе распределены не случайно. Такой рисунок особенно характерен для гнейса и некоторых сланцев.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Полосчатый рисунок
</a:t>
            </a:r>
            <a:endParaRPr lang="en-US" sz="1080" dirty="0"/>
          </a:p>
        </p:txBody>
      </p:sp>
      <p:sp>
        <p:nvSpPr>
          <p:cNvPr id="13" name="Text 4"/>
          <p:cNvSpPr txBox="1"/>
          <p:nvPr/>
        </p:nvSpPr>
        <p:spPr>
          <a:xfrm>
            <a:off x="545600" y="2554617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может блестеть из-за кристаллов слюды или других минералов. Световые отблески часто указывают на перекристаллизацию и плотное строение породы.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600" y="223824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Блестящие кристаллы
</a:t>
            </a:r>
            <a:endParaRPr lang="en-US" sz="1080" dirty="0"/>
          </a:p>
        </p:txBody>
      </p:sp>
      <p:sp>
        <p:nvSpPr>
          <p:cNvPr id="15" name="Text 6"/>
          <p:cNvSpPr txBox="1"/>
          <p:nvPr/>
        </p:nvSpPr>
        <p:spPr>
          <a:xfrm>
            <a:off x="545600" y="3477984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метаморфические породы очень твёрдые и почти не крошатся. Их частицы прочно сцеплены, потому что под давлением и нагревом они заново «срослись».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5600" y="3161608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структура
</a:t>
            </a:r>
            <a:endParaRPr lang="en-US" sz="1080" dirty="0"/>
          </a:p>
        </p:txBody>
      </p:sp>
      <p:sp>
        <p:nvSpPr>
          <p:cNvPr id="17" name="Text 8"/>
          <p:cNvSpPr txBox="1"/>
          <p:nvPr/>
        </p:nvSpPr>
        <p:spPr>
          <a:xfrm>
            <a:off x="545600" y="4401350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образцы легко раскалываются на тонкие пластинки. Это свойство особенно заметно у сланца и связано с направленным расположением минералов внутри породы.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5600" y="408497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на пластины
</a:t>
            </a:r>
            <a:endParaRPr lang="en-US" sz="10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4701"/>
            <a:ext cx="2006700" cy="19871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900" y="1174701"/>
            <a:ext cx="2006700" cy="19871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200" y="1174701"/>
            <a:ext cx="2006700" cy="19871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1500" y="1174701"/>
            <a:ext cx="2006700" cy="198710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метаморфические породы и их облик
</a:t>
            </a:r>
            <a:endParaRPr lang="en-US" sz="2889" dirty="0"/>
          </a:p>
        </p:txBody>
      </p:sp>
      <p:sp>
        <p:nvSpPr>
          <p:cNvPr id="9" name="Text 2"/>
          <p:cNvSpPr txBox="1"/>
          <p:nvPr/>
        </p:nvSpPr>
        <p:spPr>
          <a:xfrm>
            <a:off x="358600" y="3247153"/>
            <a:ext cx="2006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Мрамор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8600" y="3808850"/>
            <a:ext cx="20067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Мрамор часто выбирают для красивых интерьеров и скульптур. После полировки он становится гладким и блестящим, а его окраска может быть белой, серой или с прожилками.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02900" y="3808850"/>
            <a:ext cx="20004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Гнейс легко узнать по чередованию светлых и тёмных полос. Такой рисунок выглядит выразительно и показывает, как минералы перестраивались под давлением в глубине Земли.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500275" y="3247253"/>
            <a:ext cx="2000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Гнейс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647200" y="3808850"/>
            <a:ext cx="20004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Кварцит известен своей твёрдостью и стойкостью к износу. Он сохраняет форму даже там, где поверхность постоянно испытывает нагрузку или трение.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647200" y="3247253"/>
            <a:ext cx="2000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Кварцит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6791500" y="3808850"/>
            <a:ext cx="20004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Сланец раскалывается на тонкие ровные пластины, поэтому его удобно использовать там, где важна форма листов. Его слоистость — один из самых заметных признаков породы.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791500" y="3247253"/>
            <a:ext cx="2000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Сланец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40556"/>
            <a:ext cx="8424000" cy="2040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метаморфические породы
</a:t>
            </a:r>
            <a:endParaRPr lang="en-US" sz="2947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Мрамор часто используют в скульптуре, отделке и напольной плитке. Его ценят за красивую поверхность, возможность полировки и выразительный внешний вид.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Мрамор в отделке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Сланец используют для кровли, облицовки и некоторых строительных деталей. Он удобен там, где важны тонкие пластины, аккуратный раскол и устойчивость к воздействию среды.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Сланец для пластин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Гнейс применяют в облицовке и строительных конструкциях. Его полосчатый рисунок делает камень заметным, а прочность позволяет использовать его в надёжных сооружениях.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Гнейс в строительстве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Кварцит подходит для мест, где материал должен выдерживать сильное истирание. Его высокая твёрдость делает его полезным в строительстве и при создании прочных покрытий.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Кварцит там, где нужна твёрдость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породу по внешнему виду
</a:t>
            </a:r>
            <a:endParaRPr lang="en-US" sz="3106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видимых признаках: слои, кристаллы, полосы и плотность помогают определить тип породы.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камни непохожими друг на друга
</a:t>
            </a:r>
            <a:endParaRPr lang="en-US" sz="2947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зёрен сильно меняет внешний вид породы. Крупнозернистый камень кажется более «собранным», а мелкозернистый — ровным и плотным, хотя состав у них может быть похожим.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зёрен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Примеси влияют на цвет и рисунок. Небольшое количество других минералов может сделать гранит розоватым, а известняк — более тёмным или пятнистым.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Примеси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образования тоже важны. Быстрое остывание даёт мелкие кристаллы, а медленное — крупные; сильное давление и нагрев меняют породу ещё глубже.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давление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порода может выглядеть по-разному в разных местах. Известняк бывает раковинным или плотным, а метаморфические породы часто получают новый рисунок.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 одной породы
</a:t>
            </a:r>
            <a:endParaRPr lang="en-US" sz="12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можно узнавать по тому, как они образовались и как выглядят. Если помнить про кристаллы, слои, полосы и прочность, легче понять историю камня и увидеть, как работает Земля.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Разгадайте историю камня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2026-07-26T16:06:31Z</dcterms:created>
  <dcterms:modified xsi:type="dcterms:W3CDTF">2026-07-26T16:06:31Z</dcterms:modified>
</cp:coreProperties>
</file>