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Беларуси: основа рельефа, ресурсов и природных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породы, тектоника и ледники создают равнинный рельеф и ресурсы страны.
</a:t>
            </a:r>
            <a:endParaRPr lang="en-US" sz="31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объясняет равнинность страны, неравномерность размещения полезных ископаемых и различия в увлажнении, почвах и ландшафтах. История недр началась свыше 1,5 млрд лет назад: развивалась платформа и чередовались морские этапы, тектонические движения и четвертичные оледенения.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геология важна для изучения Беларуси в 10 классе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Беларуси приурочена к платформенной области: современная тектоническая подвижность здесь невысока, а сейсмичность слабая, поэтому ландшафт в целом сохраняет устойчивый «приглушённый» характер.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основании лежат древние архейско-протерозойские породы, сформировавшие кристаллический фундамент. Именно он задаёт общий план строения недр, на который затем «нарастает» более молодая толща.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перекрыт осадочным чехлом разного возраста, а на поверхности преобладают четвертичные рыхлые отложения. Поэтому рельеф слабо расчленён и широко распространены равнины, а осадочные ресурсы особенно значимы.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 пределах Восточно-Европейской платформы
</a:t>
            </a:r>
            <a:endParaRPr lang="en-US" sz="22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Кристаллический фундамент: состав и глубина залегания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Кристаллический фундамент сложен гранитами, гнейсами, кристаллическими сланцами, амфиболитами и другими магматическими и метаморфическими породами. Он — «скелет» территории, на который опираются все более молодые слои.
</a:t>
            </a:r>
            <a:endParaRPr lang="en-US" sz="1575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фундамента залегает на разной глубине: в отдельных районах она уходит на несколько километров, а на поднятиях подходит ближе к поверхности. На юге и востоке фундамент расположен выше, что связано с крупными поднятиями платформы.
</a:t>
            </a:r>
            <a:endParaRPr lang="en-US" sz="15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Четвертичные отложения доминируют по площади и формируют поверхностный слой, скрывающий большую часть более древних пород. Фундамент важен именно как основа недр.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четвертичного покрова объясняет «равнинность» и широкое развитие рыхлых толщ. Древние комплексы определяют тектонический каркас и распределение ресурсов.
</a:t>
            </a:r>
            <a:endParaRPr lang="en-US" sz="1411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 возрастным комплексам, опирающиеся на геологическое строение по материалам геологических карт и справочных учебных обобщений (точные площади зависят от выбранной методики).
</a:t>
            </a:r>
            <a:endParaRPr lang="en-US" sz="876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комплексы пород в геологическом строении Беларуси
</a:t>
            </a:r>
            <a:endParaRPr lang="en-US" sz="2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Осадочный чехол включает песчаники, глины, алевролиты, мергели, известняки и доломиты, а также соленосные и угленосные породы. Это «архив» морских бассейнов и континентальных условий.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Осадочный чехол Беларуси: состав, мощность и значение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для практики и географии недр считаются девонские, каменноугольные, меловые и палеоген-неогеновые толщи. Именно в них обычно заключены породы-коллекторы, покрышки и сопутствующие горизонты.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геологии с ресурсами особенно заметна: нефть и часть газовых залежей, калийные и каменные соли, мел, доломиты, глины и пески формируют основу сырьевой базы для промышленности и строительства.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осадочного чехла меняется от нескольких сотен метров до нескольких километров. На величину мощности влияет строение тектонических структур: прогибы «собирают» толщу, а поднятия часто ограничивают её накопление.
</a:t>
            </a:r>
            <a:endParaRPr lang="en-US" sz="1367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геологического разреза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процессов, отражающая наложение древних и более молодых событий в истории территории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74750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74750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794" y="1353834"/>
            <a:ext cx="258037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тектонические структуры территории Беларуси
</a:t>
            </a:r>
            <a:endParaRPr lang="en-US" sz="2297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Антеклиза соответствует поднятой части фундамента. Здесь осадочный чехол в среднем менее мощный, а глубина залегания древних пород обычно меньше, чем на соседних участках.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антеклиза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Прогиб выделяется как наиболее глубокая структура. В нём накапливались мощные осадочные толщи, поэтому условия для формирования месторождений полезных ископаемых выражены сильнее.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Припятский прогиб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Оршанская впадина связана с областями накопления осадков. Для неё характерны значительные мощности пород и сочетание древних и более молодых толщ, что влияет на ресурсный потенциал.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Оршанская впадина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распространены породы, связанные с осадочными бассейнами: пески, глины, мел и карбонатные комплексы. В пределах поднятий глубины меняются сильнее, чем в прогибах.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впадина и прилегающие поднятия
</a:t>
            </a:r>
            <a:endParaRPr lang="en-US" sz="1082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различия проявляются между юго-востоком страны и центральными районами. Они отражаются в глубине залегания пород, мощности осадков и, следовательно, в распределении минерального сырья.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юго-востока и центра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106" y="1148225"/>
            <a:ext cx="2923188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структур позволяет связать глубину залегания пород с ресурсами и различиями в строении осадочного чехла.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Антеклизы тяготеют к поднятию фундамента и более «сжатому» разрезу, а впадины и прогибы — к мощному осадочному чехлу. Поэтому ресурсная картина тесно следует тектоническому плану.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геологические структуры и их характеристики
</a:t>
            </a:r>
            <a:endParaRPr lang="en-US" sz="235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карты и материалы геологической службы Беларуси.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Припятский прогиб расположен на юго-востоке Беларуси и считается наиболее глубокой и геологически сложной структурой. Здесь развиты мощные девонские толщи, включая соленосные и нефтеносные отложения, а также тектонические нарушения — разломы и складчатые элементы.
</a:t>
            </a:r>
            <a:endParaRPr lang="en-US" sz="1314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Припятский прогиб — главная нефтегазоносная область Беларуси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позиция и строение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этой структурой связаны основные месторождения нефти, попутного газа и калийных солей. Поэтому прогиб имеет ключевое значение для топливно-энергетического комплекса и химической промышленности Беларуси.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экономики и промышленности
</a:t>
            </a:r>
            <a:endParaRPr lang="en-US" sz="17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Четвертичные оледенения и формирование современной поверхности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плейстоцене территория Беларуси неоднократно покрывалась ледниками. Ледниковые массы переносили обломочный материал и создавали новые отложения, меняя облик поверхности.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Плейстоцен: регулярное оледенение
</a:t>
            </a:r>
            <a:endParaRPr lang="en-US" sz="1145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приносили валуны, пески, суглинки и глины. Одновременно происходило переотложение более древних осадков, в результате чего формировалась слоистость и мозаичность четвертичных толщ.
</a:t>
            </a:r>
            <a:endParaRPr lang="en-US" sz="1161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 переотложение рыхлого материала
</a:t>
            </a:r>
            <a:endParaRPr lang="en-US" sz="1145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отложения материала образовывались моренные равнины, конечные морены, а также холмистые комплексы типа озов и камов. Рельеф становился более контрастным по высотам и плотности грунтов.
</a:t>
            </a:r>
            <a:endParaRPr lang="en-US" sz="117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Аккумуляция: ледниковые равнины и холмистые формы
</a:t>
            </a:r>
            <a:endParaRPr lang="en-US" sz="1078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отступления льда талые воды перерабатывали отложения, формируя зандровые поля и озёрно-ледниковые низины. Так четвертичные отложения закрепили современное строение поверхности.
</a:t>
            </a:r>
            <a:endParaRPr lang="en-US" sz="114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Водно-ледниковое и озёрно-ледниковое преобразование
</a:t>
            </a:r>
            <a:endParaRPr lang="en-US" sz="11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долю ледниковых и водно-ледниковых равнин приходится основная часть современных поверхностей, тогда как холмистые и эоловые элементы занимают меньшую площадь.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«фон» рельефа Беларуси создают аккумулятивные процессы ледника и талых вод, а возвышенные формы сильнее влияют локально.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(без привязки к точным процентам), основанная на описании распространённых форм ледникового происхождения.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ледникового происхождения
</a:t>
            </a:r>
            <a:endParaRPr lang="en-US" sz="22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5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250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4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0738" y="1205853"/>
            <a:ext cx="406125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538" y="1205853"/>
            <a:ext cx="406125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ископаемые, связанные с геологическим строением
</a:t>
            </a:r>
            <a:endParaRPr lang="en-US" sz="2104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соли
</a:t>
            </a:r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и сопутствующие соли приурочены к соленосным толщам. Они особенно важны для химической промышленности и экспорта, потому что обеспечивают сырьём выпуск удобрений и другой химической продукции.
</a:t>
            </a:r>
            <a:endParaRPr lang="en-US" sz="1203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имеет историческое значение для местной энергетики и сельского хозяйства. Его распространение связано с природными условиями переувлажнения и накопления органических остатков, возникшими после длительных преобразований поверхности.
</a:t>
            </a:r>
            <a:endParaRPr lang="en-US" sz="1180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в Беларуси связана главным образом с Припятским прогибом. Скопления углеводородов формировались в условиях, характерных для глубоких осадочных толщ, что делает регион ключевым для энергетики.
</a:t>
            </a:r>
            <a:endParaRPr lang="en-US" sz="1256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и доломиты
</a:t>
            </a:r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Мел, доломиты и мергели широко используются в строительстве и в производстве стройматериалов. Эти породы дают исходное сырьё для известковых и цементных технологий, влияющих на развитие инфраструктуры.
</a:t>
            </a:r>
            <a:endParaRPr lang="en-US" sz="1214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материалы: пески и глины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 и глины добываются из четвертичных и более молодых толщ. Они обеспечивают сырьевую базу для строительства и керамики, а их свойства напрямую зависят от состава и условий осадконакопления.
</a:t>
            </a:r>
            <a:endParaRPr lang="en-US" sz="11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757" y="1068000"/>
            <a:ext cx="297578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тектонические и стратиграфические условия определяют типы ресурсов и их размещение по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группируются по «адресам» в разрезе: глубокие прогибы связаны с нефтью и солями, а меловые и четвертичные толщи обеспечивают массовые стройматериалы.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Беларуси и районы их распространения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геологических карт Беларуси.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процессы и экологические риски
</a:t>
            </a:r>
            <a:endParaRPr lang="en-US" sz="2713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районов возможны просадки, подтопление и заболачивание. Причины связаны с особенностями грунтов и изменением водного режима, а также с тем, что поверхность может быть сложена рыхлыми отложениями.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 развивается там, где распространены карбонатные породы и растворимые отложения. Процессы выщелачивания со временем формируют полости, повышая вероятность локальных деформаций поверхности и разрушения сооружений.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зонах добычи солей, торфа и строительных материалов меняется режим подземных вод. Это нарушает устойчивость грунтов и усиливает риск локальных просадок, особенно при длительной и интенсивной эксплуатации.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наиболее заметны на территориях активного недропользования. Помимо нарушения ландшафта, возрастает нагрузка на природные воды и грунты, что требует постоянного мониторинга и строгого планирования работ.
</a:t>
            </a:r>
            <a:endParaRPr lang="en-US" sz="12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геологического строения с природными районами Беларуси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и осадконакопление → глубина и мощность пород → условия увлажнения и почвы → ландшафты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Обнажения и карьеры: «окно» в толщу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обнажения пород и карьерные стенки помогают увидеть, как менялись условия осадконакопления на протяжении геологической истории. В таких местах школьники могут наблюдать границы пород и особенности текстуры, связывая их с происхождением ресурсов. Это делает уроки наглядными и запоминающимися.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Разрезы четвертичных отложений: след ледника в грунте
</a:t>
            </a:r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Разрезы четвертичных отложений позволяют изучать, как ледники переносили и переоткладывали материал. Внимание обычно привлекают слои, различающиеся по зернистости и составу, а также формы накопления. Учебный эффект усиливается, когда рядом объясняют происхождение морен, зандров и озёрно-ледниковых низин.
</a:t>
            </a:r>
            <a:endParaRPr lang="en-US" sz="1006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Моренные гряды и редкие формы рельефа
</a:t>
            </a:r>
            <a:pPr algn="ctr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с моренными грядами и другими редкими формами рельефа показывают, что рельеф — это не «фон», а результат конкретных геологических процессов. На экскурсиях удобно рассматривать связь возраста пород, характера аккумуляции и современного ландшафта. Такие объекты ценны и для науки, и для охраны природы.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памятники и учебные объекты Беларуси
</a:t>
            </a:r>
            <a:endParaRPr lang="en-US" sz="23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отраслей часто берётся «из разреза» напрямую: соли поддерживают химию, нефть — энергетику, а четвертичные грунты влияют на устойчивость сооружений и дренаж.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сильное влияние дают соленосные структуры, месторождения нефти и широко распространённые песчано-глинистые толщи.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описанным в учебных курсах причинно-следственным связям (без точных статистических коэффициентов).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геологическое строение влияет на хозяйство Беларуси
</a:t>
            </a:r>
            <a:endParaRPr lang="en-US" sz="22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поднятия и прогибы определяют глубину залегания пород и различия в распределении ресурсов. Поэтому одни районы более «ресурсно ориентированы», а другие — преимущественно выражают последствия четвертичного этапа.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геологическом строении Беларуси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— платформенная территория: в основании лежит древний фундамент, поверх него сформирован мощный осадочный чехол, а на поверхности доминируют молодые четвертичные отложения.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Четвертичные оледенения создали современный рельеф: моренные равнины и водно-ледниковые формы. Геология напрямую связана с природными районами, хозяйственным освоением и экологическими ограничениями.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как ключ к пониманию природной среды Беларуси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объясняет равнинный характер рельефа, размещение полезных ископаемых и различия природных районов. Платформенная устойчивость, глубокие прогибы и мощный четвертичный покров сформировали современную природную среду и хозяйственные возможности.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2026-05-12T00:02:30Z</dcterms:created>
  <dcterms:modified xsi:type="dcterms:W3CDTF">2026-05-12T00:02:30Z</dcterms:modified>
</cp:coreProperties>
</file>