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14: Islands of the South Pacific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природа, люди и путешествия в тропическом мире.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южной части Тихого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раскинулся между Австралией, Новой Зеландией и Америкой. Здесь острова далеки друг от друга, поэтому море, карты и самолёты помогают людям жить и путешествовать по огромному океанскому пространству.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 теме Islands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и берег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island, sea, ocean и beach помогают описывать место, где суша окружена водой, а берег соединяет людей с морем и путешествиями.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reef, volcano, lagoon и map нужна, чтобы говорить о рифах, вулканах, лагунах и том, как найти остров на карте.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расстояние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big, small, high, low, near и far помогают сравнивать острова по величине, высоте и удалённости от других земель.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поселения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village и fishing village подходят для описания небольших поселений, где люди живут рядом с океаном и часто занимаются рыболовством.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выражения tropical island, coral reef и sandy beach делают описание островов точным, понятным и похожим на настоящий английский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 и коралловые атоллы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 и коралловые атоллы
</a:t>
            </a:r>
            <a:endParaRPr lang="en-US" sz="2742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острова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острова обычно выше и разнообразнее по рельефу. На них встречаются горы, холмы, леса и более плодородные почвы, поэтому здесь легче выращивать растения.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атоллы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атоллы низкие и плоские. Часто они выглядят как кольцо суши вокруг лагуны, а их высота над уровнем моря совсем небольшая.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природа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одного региона могут сильно отличаться по внешнему виду и условиям жизни. Это зависит от того, как они образовались в далёком прошлом.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для изображения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учебной иллюстрации особенно наглядно смотрятся два контрастных примера: зелёный высокий остров и низкий атолл с голубой водой внутри.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самые «прохладные» месяцы на островах тепло, поэтому сезонность ощущается прежде всего по количеству дождей.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слабо, а осадки заметно зависят от сезона: влажный период значительно дождливее сухого.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на тропических островах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климатические особенности тропических островов Южного Тихого океана; данные учебного характера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55855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390" y="1744038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40585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40585"/>
            <a:ext cx="485400" cy="4314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образуют природную защиту берегов и служат домом для множества рыб, моллюсков и других морских животных. Для островов они особенно важны, потому что смягчают силу волн.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более высоких островах растут густые тропические леса, где много влаги и тепла. Такие леса дают тень, удерживают почву и поддерживают жизнь многих птиц и насекомых.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пляжи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Пляжи часто становятся местом отдыха, рыбной ловли и встреч у воды. Белый или светлый песок особенно хорошо заметен рядом с прозрачной лагуной и спокойной бухтой.
</a:t>
            </a:r>
            <a:endParaRPr lang="en-US" sz="1141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растения
</a:t>
            </a:r>
            <a:pPr algn="l" indent="0" marL="0">
              <a:lnSpc>
                <a:spcPct val="90000"/>
              </a:lnSpc>
              <a:buNone/>
            </a:pPr>
            <a:r>
              <a:rPr lang="en-US" sz="48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Кокосовые пальмы, бананы и папайя — привычные растения многих островов. Они помогают понять, как природа и повседневная еда тесно связаны друг с другом.
</a:t>
            </a:r>
            <a:endParaRPr lang="en-US" sz="1165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морские птицы часто летают над побережьем и островными лагунами. Их легко заметить на фоне неба, воды и низких кустарников у берега.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особенности островов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живут на островах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море, земля, труд и торговля связаны в повседневной жизни островов.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832" y="1348925"/>
            <a:ext cx="2611511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самой лагуны
</a:t>
            </a:r>
            <a:pPr algn="l" indent="0" marL="0">
              <a:lnSpc>
                <a:spcPct val="90000"/>
              </a:lnSpc>
              <a:buNone/>
            </a:pPr>
            <a:r>
              <a:rPr lang="en-US" sz="44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стоит у тихой лагуны, где вода почти не движется, а лодки легко выходят к рифу. У берега тянется узкая дорога, по которой дети идут в школу. Рядом видны сети, деревянные столбы и небольшие сады.
</a:t>
            </a:r>
            <a:endParaRPr lang="en-US" sz="105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 лёгких материалов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острове дом часто строят так, чтобы он хорошо проветривался в жару. Для стен и крыши используют дерево, бамбук, пальмовые листья и современные листовые материалы, а вокруг оставляют место для лодки и хозяйственных нужд.
</a:t>
            </a:r>
            <a:endParaRPr lang="en-US" sz="1014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прибрежной тропе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прибрежной тропе проходят школьники, рыбаки и продавцы с корзинами. Здесь же стоят небольшие постройки, причал и места, где сушат улов. Всё вокруг показывает, что океан для жителей — не фон, а часть повседневной жизни.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Деревни и дома у океана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островных стран региона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 размер и форма островов влияют на жизнь людей, транспорт и хозяйство.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и ниже острова, тем сложнее сельское хозяйство и сильнее зависимость от транспорта и импорта.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о странах Южного Тихого океана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2166491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35" y="2133101"/>
            <a:ext cx="455100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9774" y="2133101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5362" y="2144917"/>
            <a:ext cx="485400" cy="43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6100" y="2166491"/>
            <a:ext cx="485400" cy="3883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культурные традиции
</a:t>
            </a:r>
            <a:endParaRPr lang="en-US" sz="2722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существует множество местных языков, а также широко используются English и French. Это отражает долгую историю контактов между островами и внешним миром.
</a:t>
            </a:r>
            <a:endParaRPr lang="en-US" sz="1187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танцы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часто сопровождаются песнями, танцами и коллективными выступлениями. Такие традиции помогают передавать память о семье, острове и прошлом поколений.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 узоры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на одежде, предметах быта и украшениях часто имеют особое значение. Они показывают, как искусство помогает хранить местную идентичность.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 дереву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Резьба по дереву — важная часть ремёсел в островных культурах. Из дерева делают не только украшения, но и предметы, связанные с обычной жизнью и обрядами.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обычаи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распространено христианство, но семейные традиции и местные обычаи по-прежнему заметны. Именно сочетание нового и старого делает культуру региона особенно яркой.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культурные традиции
</a:t>
            </a:r>
            <a:endParaRPr lang="en-US" sz="2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жителей обычно сосредоточено на крупных островах, где есть работа, порты и дороги, а не на маленьких атоллах.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крупнее и удобнее остров для жизни и транспорта, тем больше населения он может поддерживать.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островов распределено неравномерно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Примерные современные оценки численности населения стран региона; использованы для учебной диаграммы.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между островами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Лодки и паромы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близкими островами люди чаще всего пользуются лодками и паромами. Такой транспорт удобен для повседневных поездок, перевозки товаров и связи между деревнями и портами.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самолёты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острова находятся далеко друг от друга, выручают небольшие самолёты. Они помогают быстро добираться до столиц, больниц и школ, особенно если морской путь занимает много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важна всегда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ветер, шторм или высокая волна могут изменить расписание рейсов и переправ. Поэтому жители островов заранее следят за прогнозом и планируют поездки с учётом состояния моря.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необходимых вещей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аэропорты нужны не только пассажирам. Через них на острова привозят продукты, топливо, лекарства, школьные принадлежности и материалы для строительства домов и дорог.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часть экономики
</a:t>
            </a:r>
            <a:endParaRPr lang="en-US" sz="25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едут туристы
</a:t>
            </a:r>
            <a:pPr algn="l" indent="0" marL="0">
              <a:lnSpc>
                <a:spcPct val="90000"/>
              </a:lnSpc>
              <a:buNone/>
            </a:pPr>
            <a:r>
              <a:rPr lang="en-US" sz="36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привлекают путешественников белыми пляжами, прозрачной водой, коралловыми рифами, вулканическими пейзажами и праздниками местной культуры. Для многих гостей это место отдыха и знакомства с новой жизнью.
</a:t>
            </a:r>
            <a:endParaRPr lang="en-US" sz="919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для жителей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даёт работу в отелях, кафе, магазинах, службах транспорта и экскурсионных компаниях. Это особенно важно там, где мало крупных заводов и ограничены другие источники дохода.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видят гости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туристы могут купаться, нырять с маской, ездить на лодке, посещать деревни и наблюдать традиционные танцы. Такие впечатления делают поездку не только приятной, но и познавательной.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от туризма помогают развивать дороги, связь и сервисы для жителей. Но для устойчивого развития важно беречь природу, чтобы пляжи, рифы и культурные места не теряли свою ценность.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низких атоллах особенно уязвимы источники пресной воды, а у берегов штормы быстрее разрушают дороги, дома и причалы.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для островов остаются штормы и рост уровня моря, потому что они угрожают и людям, и инфраструктуре.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для островов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материалам UNDRR, IPCC и региональных обзоров риска; количественные значения условные.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 морской среды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под защитой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защищают берег от волн и служат домом для множества морских животных. Если рифы исчезают, страдают и природа, и люди, живущие рядом с океаном.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 угрожает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повреждают потепление воды, загрязнение и слишком интенсивный вылов рыбы. Когда морская среда меняется слишком быстро, кораллы ослабевают, а рыбы и другие животные теряют убежище.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правила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создают национальные парки и морские заповедники, а также вводят правила рыболовства. Такие меры позволяют сохранить рыбу, кораллы и чистую воду для будущих поколений.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людям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связано не только с экологией. От здорового океана зависят питание, работа, туризм и безопасность берегов, поэтому бережное отношение к морю имеет практическое значение.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79096"/>
            <a:ext cx="4921004" cy="17440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разных типов островов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происхождение острова влияет на его высоту, воду и возможности для сельского хозяйства.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высокие и плодородные острова легче использовать для сельского хозяйства, а на низких атоллах жизнь сильнее зависит от воды и импорта.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физической географии островов Южного Тихого океана.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традиционной жизни к современной экономике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местные занятия и внешние поставки связаны в экономике островов Южного Тихого океана.
</a:t>
            </a:r>
            <a:endParaRPr lang="en-US" sz="25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связь и жизнь подростков на островах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связь и жизнь подростков на островах
</a:t>
            </a:r>
            <a:endParaRPr lang="en-US" sz="2681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детям недалеко идти до школы, но дорога всё равно зависит от погоды, состояния тропы и транспорта. В дождливый день путь может занять больше времени.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связь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мобильная связь помогают учиться, общаться с родными и узнавать новости. На удалённых островах качество связи может быть разным, поэтому техника особенно ценится.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участвуют в домашних делах, помогают в саду или на берегу и учатся распределять время между школой и семейными обязанностями. Это часть повседневной жизни.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у воды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школьники играют у берега, встречаются с друзьями и проводят время рядом с причалом или лагуной. Океан для них не только природа, но и привычное пространство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островов важна для изучения английского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реальной жизни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островов помогает запоминать английские слова о природе, погоде, транспорте и отдыхе. Эти слова легко связать с понятными образами: sea, island, beach, boat и weather.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карты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изучения темы школьники работают с картами, названиями стран и географических объектов. Так английский язык становится инструментом для разговора о реальном мире, а не только о правилах.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общение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тема часто встречается в коротких текстах, диалогах и сообщениях. Она помогает описывать маршрут, погоду, отдых, деревню или поездку на другой остров простыми английскими фразами.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кругозора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узнают, как живут люди в разных странах, они лучше понимают и язык, и культуру. Это делает уроки интереснее и показывает, что английский нужен для общения о важных вещах.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океан и язык: что мы узнали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Тихий океан показывает, как природа, люди и язык связаны между собой. Изучая острова, мы учимся говорить по-английски о мире, путешествиях, культуре и жизни людей.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2026-05-30T11:17:48Z</dcterms:created>
  <dcterms:modified xsi:type="dcterms:W3CDTF">2026-05-30T11:17:48Z</dcterms:modified>
</cp:coreProperties>
</file>