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11. Деление многозначного числа на двузначное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большие числа на два знака и проверять ответ.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четвероклассники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делить на однозначное число, находить ответы по таблице умножения и замечать связь деления с умножением. Теперь эти умения помогут работать с большими числами спокойно и без путаницы.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на сколько равных частей можно разделить число. Если все части одинаковые, получается частное — ответ деления.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864 : 24 число 864 делят на 24. Если деление не выполняется без остатка, после частного остаётся ещё число.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и остаток всегда можно проверить умножением. Для этого нужно умножить делитель на частное и при необходимости добавить остаток.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деление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старшие цифры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многозначного числа важно не хвататься за все цифры сразу. Сначала берут старшую часть делимого, которая уже может делиться на двузначное число. Это помогает выбрать верную цифру частного.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Разрядная схема не даёт сбиться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подсказывают, где тысячи, сотни, десятки и единицы. Если выделить их в записи, становится легче понять, какую часть числа брать первой и где продолжать вычисления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читать большое число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начало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первую часть делимого, которая не меньше делителя. Это помогает начать деление с нужного места и не пропустить старшие разряды.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Уточняем ответ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оказалось слишком большим, цифру уменьшают. Если слишком маленьким — пробуют следующее число и продолжают решение.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Подбираем цифру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возможные произведения по таблице умножения и прикидке. Так находят цифру частного, которая подходит лучше всего.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решение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1" y="1744038"/>
            <a:ext cx="22755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13" y="3328768"/>
            <a:ext cx="341325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6914" y="3328768"/>
            <a:ext cx="341325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близких чисел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помогает быстро назвать подходящие произведения. Это экономит время и делает подбор цифры частного более уверенным.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точного выбора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простые произведения, легче понять, подходит ли число. Ученик не гадает, а сравнивает варианты и выбирает самый разумный.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— удобный 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делителе 24 полезно помнить: 24 × 3 = 72, 24 × 4 = 96, 24 × 5 = 120. Такие опоры сразу сужают поиск.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проб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таблица умножения хорошо запомнена, не приходится много раз проверять разные числа. Решение идёт спокойнее и без лишней суеты.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ответе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знакомы произведения, тем проще сравнить их с делимым. Это помогает не ошибиться в начале и не теряться в вычислениях.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таблица умножения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первого примера по шагам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864 : 24 сначала смотрят на 86, потому что 8 меньше 24. Затем сравнивают ближайшие произведения и выбирают подходящую цифру частного.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остаётся следующий кусок числа, и работа продолжается. Каждый шаг показывает, что деление — это не одно действие, а цепочка маленьких проверок.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частное на делитель. Так видно, правильно ли найден ответ и не ошиблись ли при подборе цифры частного.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был остаток, его добавляют к произведению. Тогда получается исходное делимое, и проверка завершена верно.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не совпал с делимым, значит, где-то сбились. Чаще всего ошибка бывает в вычитании или в выборе цифры частного.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умножением
</a:t>
            </a:r>
            <a:endParaRPr lang="en-US" sz="28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остаток не меньше делителя, ответ нужно пересмотреть. Это помогает заметить ошибку и записать деление правильно.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с остатком, курс математики 4 класса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главное правило: остаток должен быть меньше делителя.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делении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ученик неверно выбирает цифру частного или путает разряды. Тогда вся цепочка вычислений сразу «спотыкается», как на лестнице без ступеньки.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забыть записать ноль в частном. Ноль здесь важен: он показывает, что на этом шаге делить нечего, и счёт продолжается дальше.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очередную часть числа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первые цифры делимого меньше делителя. Тогда взять их для деления нельзя, и приходится смотреть на большее число из следующих разрядов.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ноль в частное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этом шаге делить пока нечего, в частном пишут 0. Этот ноль не лишний: он показывает, что шаг был, но результата не получилось.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без пропуска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нуля опускают следующую цифру и продолжают деление. В примерах с тысячами и сотнями такой ноль помогает не сбиться и сохранить верный порядок записи.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частном появляется ноль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столбиком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деления многозначного числа на двузначное число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деление и умножение связаны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— это действия-помощники. Если известно произведение, по нему можно сразу найти частное и проверить, не ошиблись ли в вычислении.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27 × 4 = 108, то 108 : 27 = 4. Такая связь делает деление понятнее и помогает спокойно исправлять неточности без лишней паники.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быстрее найти ответ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прикинуть, сколько примерно раз делитель помещается в делимое. Такая оценка подсказывает, с какой цифры частного начать поиск и не перепутать первый шаг.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делимое очень большое, а делитель двузначный, частное обычно тоже получается не маленьким. Это помогает сразу понять, нужен ли один, два или больше знаков в ответе.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не заменяет точное вычисление, но экономит время. Она как фонарик в темноте: показывает направление, а потом уже можно считать аккуратно и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 коробкам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разложить большое количество карандашей по одинаковым коробкам. Деление показывает, сколько коробок получится заполнить и останется ли что-нибудь в запасе.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рядами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посадке деревьев важно разместить их поровну в рядах. Деление помогает узнать, сколько рядов получится и сколько деревьев войдёт в каждый ряд.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поровну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наклейки нужно раздать нескольким детям без обид и споров, деление быстро показывает честный способ распределения. У всех будет одинаковое количество, как и положено.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 по рядам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стулья часто расставляют по рядам и одинаковым группам. Деление помогает понять, сколько рядов получится и как разместить всё аккуратно.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endParaRPr lang="en-US" sz="300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порядок помогает простая цепочка: подумай, подбери, умножь. Потом обязательно вычти результат. Такой порядок не даёт перепутать действия и превращает длинный пример в понятные шаги.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проверить ответ. Если всё сходится, можно улыбнуться и переходить к следующему примеру. Если нет — спокойно вернуться на один шаг назад и исправить ошибку.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способ запомнить шаги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 с разными случаями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пример без остатка. Он показывает, умеешь ли ты точно подбирать цифру частного и аккуратно выполнять вычитание до конца.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пример с остатком. Здесь важно не только найти частное, но и правильно записать остаток, чтобы ответ был полным и честным.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пример, где в частном появляется ноль. Такой случай проверяет внимание: ноль нельзя забывать, иначе ответ сразу станет короче и невернее.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примера выполни проверку умножением. Если результат совпал с исходным числом, значит, всё сделано верно. Математика любит порядок, почти как полка с тетрадями.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знание таблицы умножения помогает быстро находить подходящие произведения. Тогда не приходится гадать, а можно сразу сравнивать возможные цифры частного.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разряды не даёт потеряться в большом числе. Когда понятно, где тысячи, сотни и десятки, решение идёт спокойно, шаг за шагом.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торопиться и проверять каждый шаг отдельно, пример становится гораздо понятнее. Ошибки легче заметить, а уверенность растёт вместе с правильным ответом.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деление понятным
</a:t>
            </a:r>
            <a:endParaRPr lang="en-US" sz="272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пример для повторения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пример 936 : 24 и реши его по шагам. Сначала подбери цифру частного, затем вычти, опусти следующую цифру и продолжай до конца, не пропуская ни одного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обязательно сделай проверку умножением. Если ответ совпал с исходным числом, значит, пример разобран правильно, а все промежуточные записи были аккуратными и понятными.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становится легче, когда идёшь шаг за шагом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деление многозначного числа на двузначное — это не страшный великан, а набор понятных действий. Спокойствие, таблица умножения и проверка делают его совсем дружелюбным.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2026-05-24T11:22:24Z</dcterms:created>
  <dcterms:modified xsi:type="dcterms:W3CDTF">2026-05-24T11:22:24Z</dcterms:modified>
</cp:coreProperties>
</file>