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эволюции жизни на Земле и основные этапы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жизни длится миллиарды лет, проходя ключевые этапы развития.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изучения и доказательства эволюции жизни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Ископаемые, генетика и геология подтверждают непрерывное изменение жизни. Теории Дарвина, Ламарка и Опарина объяснили основные механизмы эволюции и разнообразия видов.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0675" y="344200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живых организмов на планете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49975" y="1893475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3,5 млрд лет назад на Земле появились первые прокариоты — простейшие бактерии, обитавшие в древних океанах. Эти организмы были основанием жизни на планете.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49975" y="3744950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образования органических молекул проходил под действием ультрафиолетового излучения, молний и химических реакций в первичной атмосфере молодого мира.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50" y="1511286"/>
            <a:ext cx="3147900" cy="1478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6150" y="1511286"/>
            <a:ext cx="3147900" cy="14786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фотосинтеза и кислородная революция
</a:t>
            </a:r>
            <a:endParaRPr lang="en-US" sz="3144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613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Цианобактерии впервые использовали солнечную энергию для создания органики и выделения кислорода около 2,4 млрд лет назад. Их деятельность изменила состав атмосферы, открыв новые экологические возможности.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613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Цианобактерии и начало фотосинтеза
</a:t>
            </a:r>
            <a:endParaRPr lang="en-US" sz="1375" dirty="0"/>
          </a:p>
        </p:txBody>
      </p:sp>
      <p:sp>
        <p:nvSpPr>
          <p:cNvPr id="12" name="Text 5"/>
          <p:cNvSpPr txBox="1"/>
          <p:nvPr/>
        </p:nvSpPr>
        <p:spPr>
          <a:xfrm>
            <a:off x="50896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кислорода образовало озоновый слой, защитивший землю от ультрафиолета. Это дало шанс возникнуть более сложным формам жизни и переходу организмов на сушу.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0896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кислородной революции
</a:t>
            </a:r>
            <a:endParaRPr lang="en-US" sz="13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содержания кислорода в атмосфере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кислорода сопровождались драматическими изменениями в экосистемах и климате Земли.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кислорода обеспечил условия для развития аэробных организмов и сложных форм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энциклопедия биологии, 2020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миллиарда лет назад клетки начали объединяться, создавая простейшие многоклеточные организмы, такие как красные и зелёные водоросли. Это явилось важным шагом в эволюции.
</a:t>
            </a:r>
            <a:endParaRPr lang="en-US" sz="742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многоклеточных
</a:t>
            </a:r>
            <a:endParaRPr lang="en-US" sz="1028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животные, например губки, появились около 700 млн лет назад. Они демонстрировали первые примеры клеточной специализации и кооперации в теле.
</a:t>
            </a:r>
            <a:endParaRPr lang="en-US" sz="855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животных форм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многоклеточности позволил усложнить строение организмов, разделять функции клеток и развивать разнообразные органы и ткани.
</a:t>
            </a:r>
            <a:endParaRPr lang="en-US" sz="855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многоклеточности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многоклеточных организмов
</a:t>
            </a:r>
            <a:endParaRPr lang="en-US" sz="314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Кембрийский взрыв: период интенсивного видообразования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121385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545 млн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кембрийского периода с быстрым появлением множества новых животных форм в океанах.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98680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525 млн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Установление основных морфологических признаков современных животных групп с развитой органной системой.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530 млн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разнообразия членистоногих, кольчатых червей и моллюсков, появление ранних хордовых животных.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715375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515 млн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Заканчивается основной этап кембрийской экспансии, формируются новые экосистемы.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суши растениями и животными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впервые вышли на сушу 470–450 млн лет назад, начав формировать почвенный покров и приводя к изменениям экосистем.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наземные животные – многоножки и паукообразные – последовали за растениями, а около 375 млн лет назад появились переходные формы между рыбами и амфибиями.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50" y="1511286"/>
            <a:ext cx="3147900" cy="1478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6150" y="1511286"/>
            <a:ext cx="3147900" cy="14786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древних лесов: влияние на биосферу
</a:t>
            </a:r>
            <a:endParaRPr lang="en-US" sz="3144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613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350 млн лет назад широкое распространение получили древовидные папоротники, плауны и хвощи, создавая густые леса и изменяя ландшафт.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613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древовидных растений в карбоне
</a:t>
            </a:r>
            <a:endParaRPr lang="en-US" sz="1375" dirty="0"/>
          </a:p>
        </p:txBody>
      </p:sp>
      <p:sp>
        <p:nvSpPr>
          <p:cNvPr id="12" name="Text 5"/>
          <p:cNvSpPr txBox="1"/>
          <p:nvPr/>
        </p:nvSpPr>
        <p:spPr>
          <a:xfrm>
            <a:off x="50896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кислорода выше современных уровней способствовало развитию гигантских насекомых и способствовало формированию угольных залежей.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0896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96" y="0"/>
            <a:ext cx="420420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7200" y="181525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Завоевание суши позвоночными: земноводные и рептилии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86500" y="1670825"/>
            <a:ext cx="3662400" cy="9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360 млн лет назад первые земноводные вышли на сушу, но продолжали зависеть от водной среды для размножения и поддержания жизни.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86500" y="3586725"/>
            <a:ext cx="3662400" cy="9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рептилий с яичной оболочкой позволило им осваивать более сухие наземные территории и разнообразить наземные экосистемы.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вымирания: причины и эффекты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Земли произошло пять масштабных массовых вымираний, которые уничтожили от половины до почти полного числа видов, резко изменив биосферу.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включают резкие изменения климата, сильные вулканические извержения и падения крупных астероидов, повлиявшие на глобальные условия обитания.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каждого вымирания происходило восстановление биосистем с появлением новых групп организмов, что способствовало возрождению и разнообразию жизни на планете.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1006" y="1636550"/>
            <a:ext cx="2617413" cy="2451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массовые вымирания: сравнительный анализ
</a:t>
            </a:r>
            <a:endParaRPr lang="en-US" sz="2026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приведены основные характеристики пяти крупнейших массовых вымираний, их причины и масштабы утраты видов.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вымирания вызывали резкий спад видов, но также стимулировали эволюционные скачки и появление новых форм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энциклопедия эволюции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Динозавры появились около 230 миллионов лет назад и быстро заняли доминирующее место в экосистемах мезозоя. Они имели разнообразные формы и размеры, что позволило им заселить различные среды.
</a:t>
            </a:r>
            <a:endParaRPr lang="en-US" sz="718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динозавров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Травоядные, такие как диплодоки и стегозавры, сосуществовали с опасными хищниками, например, тираннозаврами. Это разнообразие помогло сформировать устойчивые пищевые цепи того времени.
</a:t>
            </a:r>
            <a:endParaRPr lang="en-US" sz="707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динозавров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мелкие динозавры, обладавшие перьями, стали предками современных птиц. Этот переход помог сохранить часть их генетического наследия в сегодняшнем мире.
</a:t>
            </a:r>
            <a:endParaRPr lang="en-US" sz="855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современным птицам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господства динозавров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Меловое вымирание и эволюция млекопитающих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астероида 66 миллионов лет назад вызвало массовое вымирание, в том числе почти полное исчезновение динозавров. Освободившиеся экологические ниши позволили млекопитающим занять новые пространства.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числа видов млекопитающих привёл к появлению разнообразных форм: от хищников и травоядных до летучих мышей и водных животных, что расширило их экологические роли.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50" y="1511286"/>
            <a:ext cx="3147900" cy="1478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6150" y="1511286"/>
            <a:ext cx="3147900" cy="14786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и разнообразие млекопитающих
</a:t>
            </a:r>
            <a:endParaRPr lang="en-US" sz="3144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613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мелового вымирания появились предки слонов и копытных, освоившие обширные территории. Их размеры и питание сделали их важными элементами экосистем.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613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травоядные после кризиса
</a:t>
            </a:r>
            <a:endParaRPr lang="en-US" sz="1375" dirty="0"/>
          </a:p>
        </p:txBody>
      </p:sp>
      <p:sp>
        <p:nvSpPr>
          <p:cNvPr id="12" name="Text 5"/>
          <p:cNvSpPr txBox="1"/>
          <p:nvPr/>
        </p:nvSpPr>
        <p:spPr>
          <a:xfrm>
            <a:off x="50896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хищников выделялись саблезубые тигры, а летучие мыши развили способности к полёту и эхолокации. Эти адаптации обеспечили им успешное выживание в меняющихся условиях.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0896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хищников и летучих мышей
</a:t>
            </a:r>
            <a:endParaRPr lang="en-US" sz="13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0675" y="344200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приматов: предки человека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49975" y="1893475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появление приматов произошло около 65 миллионов лет назад. Они имели хватательные конечности и большой мозг, что позволяло хорошо ориентироваться в древесных лесах.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49975" y="3744950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 освоили сложные экосистемы, развивая зрение и слух. Общий предок людей и обезьян жил примерно 7–8 миллионов лет назад, что дало начало человеческой эволюции.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рода Homo: переход к человеку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Первых представителей рода Homo, таких как Homo habilis, обнаруживают около 2,5 млн лет назад в Африке. Они использовали простые орудия и передвигались на двух ногах.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Тогда же формировались первые социальные структуры и коллективное поведение, что является основой для последующего развития человеческого общества.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50" y="1289291"/>
            <a:ext cx="3274800" cy="24273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975" y="1289568"/>
            <a:ext cx="3274800" cy="23505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Homo sapiens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2050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 освоил разные континенты, создавая разнообразные культуры. Он научился использовать сложные инструменты и технологии, что обеспечило его выживание и развитие.
</a:t>
            </a:r>
            <a:endParaRPr lang="en-US" sz="815" dirty="0"/>
          </a:p>
        </p:txBody>
      </p:sp>
      <p:sp>
        <p:nvSpPr>
          <p:cNvPr id="11" name="Text 4"/>
          <p:cNvSpPr txBox="1"/>
          <p:nvPr/>
        </p:nvSpPr>
        <p:spPr>
          <a:xfrm>
            <a:off x="4972051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 технологии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42975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человек появился около 300 тысяч лет назад и отличается развитым абстрактным мышлением и сложной речью. Этот прогресс позволил создавать культуру и научные знания.
</a:t>
            </a:r>
            <a:endParaRPr lang="en-US" sz="836" dirty="0"/>
          </a:p>
        </p:txBody>
      </p:sp>
      <p:sp>
        <p:nvSpPr>
          <p:cNvPr id="13" name="Text 6"/>
          <p:cNvSpPr txBox="1"/>
          <p:nvPr/>
        </p:nvSpPr>
        <p:spPr>
          <a:xfrm>
            <a:off x="942976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мышления и речи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биоразнообразие и роль человека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сегодняшний день на Земле существует около 8,7 миллионов видов организмов, включая бактерии, растения и животных. Такое разнообразие является основой устойчивых экосистем.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человека вызывает угрожающее сокращение видов, поэтому сохранение биоразнообразия становится важнейшей задачей для будущих поколений и устойчивого развития планеты.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эволюционного процесса для науки и общества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эволюции помогает понять происхождение и адаптацию жизни, что способствует охране природы и осознанному отношению человека к своему месту в экосистеме Земли.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2026-05-09T05:28:27Z</dcterms:created>
  <dcterms:modified xsi:type="dcterms:W3CDTF">2026-05-09T05:28:27Z</dcterms:modified>
</cp:coreProperties>
</file>