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единое цело: главные аспекты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и систем формирует гармоничный и устойчивый биологический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целостность организма: основы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состоит из множества взаимосвязанных компонентов, чья слаженная работа обеспечивает жизнь, рост и адаптацию. Понимание этого единства помогает объяснить механизмы здоровья и болезни.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ключевые функции: поддерживает обмен веществ, растёт и размножается, обеспечивая жизнеспособность организма на клеточном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ткани, что позволяет комплексно выполнять функции органов, а их взаимодействие поддерживает согласованное функционирование всего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клеток имеют специализированные задачи: нейроны передают нервные импульсы, мышечные клетки обеспечивают движение, а эпителиальные создают защитный барьер.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организма: ткани и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состоят из однородных клеток, выполняющих специфические задачи, например, мышечная ткань отвечает за сокращения, а нервная — за передачу сигналов.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органные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формируются из нескольких типов тканей, объединяясь для выполнения сложных функций. Взаимодействие органов обеспечивает работу систем, поддерживающих жизнедеятельность.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системы органов и их задачи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пищу, обеспечивая организм необходимыми веществами для энергии и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обеспечивает транспортировку кислорода, питательных веществ и гормонов по всему телу, связывая все органы.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отвечает за поступление кислорода и удаление углекислого газа, поддерживая газообмен в организме.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и координирует работу всех систем, позволяя быстро реагировать на внешние и внутренние изменения.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пищеварительного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механизм работы пищеварительной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дыхательной и кровеносной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поступает в лёгкие и переходит в кровь, где связывается с гемоглобином эритроцитов для доставки к клеткам всего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продукт обмена веществ, выводится из тканей в кровь, затем обратно в лёгкие и удаляется при выдохе, сохраняя оптимальный газовый баланс организма.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20439"/>
            <a:ext cx="4534800" cy="25941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органных систем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систем организма по функциям и примерам их работы.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Органные системы выполняют уникальные задачи, но работают в тесном взаимодействии для поддержания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управление организмом и реакция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центр контроля и анализа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информацию от органов чувств и координирует сложные действия. Он отвечает за принятие решений и формирование памяти, играя ключевую роль в адаптации к окружающей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как мгновенная реакция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обеспечивает быстрые автоматические реакции на раздражители, например, отдергивание руки от горячего предмета, защищая организм от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с помощью гормонов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усиливает обмен веществ и влияет на рост, а также поддерживает нормальное функционирование множества систем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вырабатываемые железами, например инсулин, регулируют уровень сахара и воздействуют на обмен веществ, контролируя энергетический баланс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реакции «борьбы или бегства», повышая частоту сердечных сокращений и обеспечивая быструю адаптацию при стрессовых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8 класс,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организма: динамика изменений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тела происходит за счет деления клеток и гормональных изменений, влияющих на метаболизм. Активность роста у подростков варьируется в зависимости от генетики и питания.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роста приходится на 11–14 лет, отражая период пубертата, когда изменения особенно интенсивны и важны для формирования взрослого организма.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механизмы защиты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распознает и уничтожает вредоносные микроорганизмы: вирусы и бактерии. Она защищает организм от инфекций, а также удаляет поврежденные или раковые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компонентами являются лейкоциты и антитела, которые работают совместно. Вакцинация стимулирует иммунитет, позволяя организму быстро реагировать на потенциальные угрозы.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°C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температурой тела для нормального протекания биохимических процессов.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человека, 2022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поддерживает температуру около 37 °C, что важно для стабильной работы клеток и систем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уровня сахара в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физиологии человека, 2023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при жаре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воздуха организм усиливает потоотделение, что способствует охлаждению тела. Этот механизм помогает предотвратить перегрев и сохранить нормальную работу органов.
</a:t>
            </a:r>
            <a:endParaRPr lang="en-US" sz="119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звуковые раздражители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интенсивности звука вызывают адаптацию слуховой системы. При резких звуках происходит рефлекс оглушения, защищающий внутреннее ухо от повреждений.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для растений и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светового дня стимулирует рост растений и влияет на биоритмы человека, регулируя сон и бодрствование, что важно для поддержания здоровья и активности.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 организм: адаптации и реакции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основные функции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органами чувств, их функциями и повседневными примерами использования для взаимодействия с миром.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выполняет уникальную функцию, вместе обеспечивая полноценное восприятие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органов приводит к сбоям в работе тела. Например, сахарный диабет вызывает нарушения обмена веществ, воздействуя на сердечно-сосудистую систему.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 органов изменяют функции систем, нарушая стабильность внутренних процессов и создавая риски для здоровья всего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нервной системы ухудшают координацию движений и чувствительность, что снижает качество жизни и адаптацию к внешним условиям.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целостности организма: последствия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организма: способность к регенерации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обладает уникальной способностью быстро восстанавливать утраченные клетки после повреждений, что важно для поддержания жизнедеятельности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кости тоже способны к регенерации. Заживление ран и сращивание переломов — примеры эффективной самовосстановительной функции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привычек, таких как курение и избыточное потребление сахара, предотвращает повреждения органов и поддерживает здоровье.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способствует восстановлению организма и улучшению когнитивных функций.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кровообращение, укрепляет мышцы и способствует нормализации обмена веществ.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необходимые вещества для работы всех систем и поддерживает их целостность и эффективность.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целостность организма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сложная единство взаимосвязанных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гарантирует здоровье и устойчивость к изменениям внешней среды. Понимание этих процессов помогает бережно относиться к своему телу и сохранять жизнедеятельность.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2026-05-08T23:57:45Z</dcterms:created>
  <dcterms:modified xsi:type="dcterms:W3CDTF">2026-05-08T23:57:45Z</dcterms:modified>
</cp:coreProperties>
</file>