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славян и кочевников: соседство, войны и обмен
</a:t>
            </a:r>
            <a:endParaRPr lang="en-US" sz="3786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степь влияла на жизнь славянских земель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славяне и кочевники стали соседями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жили в лесах и долинах рек, а кочевники — в степях, где важны были лошади и перекочёвки. Речные пути соединяли эти миры, поэтому рядом существовали торговля, союзы, набеги и обмен опытом.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славян и их занятия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труд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Главой хозяйства было пашенное земледелие, но важную роль также играли скотоводство, охота, рыболовство и ремёсла, помогавшие выживать в разных природных условиях.
</a:t>
            </a:r>
            <a:endParaRPr lang="en-US" sz="943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обычно ставили у рек, лесов и удобных переправ: там было проще добывать пищу, вести торговлю и защищаться от внезапных нападений.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славян зависела от сезонов, погоды и урожая, поэтому работа на земле, сбор даров природы и подготовка к зиме были особенно важны.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VI–VII векам славяне широко расселились по Восточной Европе и объединились в племенные союзы: полян, древлян, северян, кривичей, словен и другие.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 мир кочевников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259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передвижение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степи позволяли кочевникам быстро перемещаться на большие расстояния, меняя стоянки вместе со стадами и избегая нехватки пастбищ.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278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и лук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силой были конные воины: они могли неожиданно появляться, метко стрелять из лука и так же быстро уходить назад.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50289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быт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жили в переносных жилищах, держали табуны лошадей и овец, а основой повседневной жизни оставались пастбища и перекочёвки.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72721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 окраины рек становились местом встреч, дозоров и столкновений, где особенно остро ощущалась близость разных миров.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51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мобильности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делала кочевников опасными противниками: они могли быстро объединяться, совершать налёты и контролировать большие территории без крупных городов.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объединения кочевников и их влияние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самые заметные кочевые объединения и то, как они воздействовали на соседние земли.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государства не только воевали, но и участвовали в торговле, сборе дани и политике соседей.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Восточной Европы, V–XIII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и её южные соседи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IX веку у восточных славян сложилось Древнерусское государство с важными центрами в Киеве и Новгороде, откуда управляли землями и путями сообщения.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держались на дружине, сборе дани и контроле торговых дорог, потому что именно это приносило богатство, военную силу и политическое влияние.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соседи постоянно влияли на политику Руси: с ними заключали договоры, вели войны и старались защитить границы от внезапных ударов.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силы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 степью заставляли князей действовать быстрее, строить укрепления и укреплять власть, чтобы удерживать порядок внутри государства и на рубежах.
</a:t>
            </a:r>
            <a:endParaRPr lang="en-US" sz="10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отношения славян и кочевников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торговля и столкновения постепенно меняли жизнь Восточной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между славянами и степью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реки проходили не только товары, но и новости, договоры и политические контакты между разными землями.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сильные речные маршруты приносили городам доход и связывали лесную зону со степью.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истории Восточной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Хазарский каганат и Русь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VII–IX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Хазарский каганат усилился в степях между Каспием и Чёрным морем, взимал дань и контролировал важные торговые пути.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Святослав совершил походы против хазар. После этого их влияние ослабло, а позиции Руси на южных маршрутах укрепились.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Хазарии изменило расстановку сил в регионе и сделало Русь заметнее на торговых и политических направлениях Восточной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Печенеги у границ Руси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сосед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Печенеги быстро передвигались по степи и могли внезапно нападать на поселения, города и караваны, создавая постоянную угрозу для приграничных земель.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Киеву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1036 году Ярослав Мудрый разгромил печенегов под Киевом. Эта победа помогла защитить столицу и укрепила авторитет княжеской власти.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Руси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борьбы с печенегами показал, что южные рубежи нужно укреплять заранее, а границы защищать не только войском, но и крепостями.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жизни славян и кочевников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и кочевники по-разному использовали пространство Восточной Европы: одни строили постоянные поселения, другие жили в движении и опирались на степь.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оседлость и постоянные поселения у славян против мобильности и сезонных переходов у кочевников. При этом обе стороны зависели от природы и путей сообщения.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 истории Восточной Европы V–XIII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давали кочевники государствам славян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со степью не только угрожало, но и меняло жизнь княжеств: усиливались города, войско и связь между разными землями.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 результатом стала оборона границ, а следом — развитие военного дела. Долгие контакты также приносили новые предметы и навыки.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относительная значимость факторов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и княжеские усобицы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против соперников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князья нередко привлекали половцев в междоусобной борьбе. Такие союзы помогали временно усилиться, но делали степных союзников частью внутренних конфликтов Руси.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сосед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Половецкие отряды быстро передвигались и могли внезапно появляться у городов и торговых путей. Поэтому их считали серьёзной военной силой на южной границе Руси.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Ответные походы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набеги становились слишком опасными, князья собирали дружины и шли в степь. Эти походы защищали земли и показывали, кто способен удерживать власть.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 полку Игореве» передаёт напряжённость столкновений с половцами. В этом произведении они показаны как сильный противник, с которым нельзя было не считаться.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степная опасность усиливала оборону княжеств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показывает, как набеги и давление степи меняли устройство русских земель.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контакты и заимствования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Монета, привезённая через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торговых обменах на Русь попадали серебряные монеты и дорогие ткани. Такие вещи были не просто ценностью: они показывали, что связи со степью работали даже вдали от больших городов и рынков.
</a:t>
            </a:r>
            <a:endParaRPr lang="en-US" sz="936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детали в повседневной вещи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вооружении и конском снаряжении можно было увидеть стремена, сабли, пояса и бляхи восточного происхождения. Эти предметы помогали в бою и поездках, а вместе с ними в быт входили новые привычки и украшения.
</a:t>
            </a:r>
            <a:endParaRPr lang="en-US" sz="8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конфликтов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возникали не случайно: на границе сходились интересы торговли, власти и безопасности, а степь оставалась пространством постоянного риска.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конфликтов был контроль выгодных дорог и сбор доходов. Когда угроза усиливалась, на первый план выходила защита поселений и городов.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сравнительная оценка причин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и их 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показывают, как менялись силы в Восточной Европе: Русь укреплялась, отражала угрозы и сталкивалась с новыми противниками.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событий ведёт от укрепления Руси к тяжёлому перелому XIII века. Постепенно менялись враги, способы борьбы и положение русских княжеств.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 ключевым событиям IX–XIII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и новая эпоха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1237–1238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войска разорили северо-восточные земли Руси. Падение городов показало, что прежние укрепления и силы княжеств уже не могли остановить вторжение.
</a:t>
            </a:r>
            <a:endParaRPr lang="en-US" sz="905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1239–1240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продолжился на юг, и в 1240 году был взят Киев. Это стало символом тяжёлого удара по старым центрам русской земли.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княжества оказались в зависимости от Золотой Орды. Изменились порядок сбора дани, положение князей и отношения с соседними странами.
</a:t>
            </a:r>
            <a:endParaRPr lang="en-US" sz="9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веков соседства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укрепления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степных набегов заставляла строить укрепления, усиливать стены и делать города опорными пунктами защиты. Это меняло устройство русских земель.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и 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военном деле возросла роль конных отрядов. Вместе с этим распространялись новые приёмы боя, детали оружия и элементы конского снаряжения.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войнами развивались обмен товарами и договоры. Князья учились не только воевать, но и договариваться, чтобы защищать свои интересы.
</a:t>
            </a:r>
            <a:endParaRPr lang="en-US" sz="790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одежде, украшениях и языке сохранились отдельные степные мотивы. Они напоминают, что соседство народов влияло не только на войну, но и на повседневную жизнь.
</a:t>
            </a:r>
            <a:endParaRPr lang="en-US" sz="7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Руси формировалась рядом со степью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государства росли в постоянном соседстве с кочевниками: война, торговля и обмен вместе создавали границы, города, власть князей и особенности культуры Восточной Европы.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2026-06-01T02:15:12Z</dcterms:created>
  <dcterms:modified xsi:type="dcterms:W3CDTF">2026-06-01T02:15:12Z</dcterms:modified>
</cp:coreProperties>
</file>