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и отвечать о возрасте по-немецки.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alt sind sie? — тема урока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вопрос о возрасте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встречается при знакомстве, в классе и в заданиях. Сегодня мы научимся коротко спрашивать о возрасте и отвечать по простой немецкой модели, которую легко запомнить и повторять.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знакомый вариант для обращения к одному человеку: Wie alt bist du? Он означает: «Сколько тебе лет?» и помогает начать короткий разговор без сложных фраз.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обращаемся вежливо или к нескольким людям, говорим: Wie alt sind Sie? или Wie alt sind sie? Важен весь образец целиком, чтобы быстро его узнать и правильно повторить.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вопрос о возрасте по-немецки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состоит из трёх важных частей: wie — «как», alt — «сколько лет», bist/sind — формы глагола sein. Для 2 класса главное — услышать и запомнить ритм фразы.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12 для ответа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удобно показать числа eins, zwei, drei, vier и дальше до zwölf. Ребёнок видит цифру, произносит немецкое слово и сразу связывает его с возрастом. Такое задание легко проводить в паре или всем классом.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числами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шарики или герои с табличками делают числа заметными и дружелюбными. Можно предложить детям сопоставить рисунок и слово: fünf, sechs, sieben, acht. Так тренируются память, счёт и устная речь одновременно.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и персонажи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торте нарисовано несколько свечей, ученик быстро называет нужное число по-немецки. Картинка помогает не только считать, но и строить ответ: Ich bin … Jahre alt. Это очень наглядно и совсем не скучно.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на торте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шаблон помогает сразу сказать возраст по-немецки и не путаться в порядке слов.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модели число стоит между словом «bin» и выражением «Jahre alt».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урока немецкого языка для 2 класса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возрасте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один вопрос превращается в короткий разговор о разных людях.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9226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сравнения возраста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älter означает «старше». Его удобно использовать, когда сравнивают двух детей или членов семьи: Tom ist älter als Mia. Фраза короткая и понятная даже самым младшим ученикам.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Älter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gleich alt означает «одного возраста». Например: Die Kinder sind gleich alt. Это удобный способ показать, что двое ребят похожи не только по росту, но и по возрасту.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Gleich alt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jünger значит «младше». Пример легко запомнить: Anna ist jünger als Ben. Такая модель помогает увидеть разницу между детьми и тренировать сравнение без длинных объяснений.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Jünger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 семье и среди друзей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возрасте часто говорят, когда знакомят членов семьи: мама, папа, брат, сестра, бабушка, дедушка. В таких фразах легко использовать слова alt, Jahre, älter и jünger.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друзей тоже удобно спрашивать возраст и сравнивать его. Короткие подписи на картинке помогают сразу понять, кто старше, кто младше и кто одного возраста — почти как маленький детективный поиск.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можно называть не только у людей, но и у игрушек или зверят. Тогда задание становится веселее, а фраза звучит как маленькая сказка.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Der Bär ist 5 Jahre alt. Ребёнок легко связывает число с героем и быстрее запоминает порядок слов в немецком предложении.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героев и персонажей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картинка, дети сразу видят смысл и охотнее отвечают. Персонажи помогают превратить упражнение в игру, а не в скучное повторение чисел.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пример: Die Puppe ist 3 Jahre alt. Такие короткие фразы хорошо читать вслух, потому что они звучат ритмично и не перегружают память.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времени: Jahre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 означает «год». Это основа, с которой начинается вся тема возраста, поэтому сначала важно узнать и прочитать это слово без спешки.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Слово Jahr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о возрасте после числа, обычно используем форму Jahre: 7 Jahre alt. Именно она чаще всего встречается в ответах учеников.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Форма Jahre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числа ставим Jahre и добавляем alt. Так получается короткая и правильная фраза: Ich bin … Jahre alt. Её легко повторять в классе.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Готовая модель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самого маленького возраста в немецком языке есть особое правило: не «Jahre», а «ein Jahr».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возрасте используется форма «ein Jahr alt».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правилам немецкой грамматики: возраст в 1 год выражается через форму «ein Jahr alt».
</a:t>
            </a:r>
            <a:endParaRPr lang="en-US" sz="13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праздничные свечи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посчитай свечи, шарики или карточки на картинке. Затем назови число по-немецки и сразу свяжи его с фразой о возрасте.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Такой приём помогает увидеть связь между предметом и словом. Ребёнок быстрее запоминает: число, затем «Jahre», а потом весь короткий ответ целиком.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образцы для чтения и повторения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«Ich bin 6 Jahre alt.» — это самый простой образец ответа. Он помогает назвать свой возраст без длинных объяснений и лишних слов.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«Wie alt bist du?» — это вопрос для знакомства и короткого разговора. Его удобно повторять вслух, чтобы запомнить весь шаблон сразу.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«Sie ist 9 Jahre alt.» используется для девочки. Важно не путать его с предыдущей фразой и внимательно слушать, кто именно назван.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«Er ist 8 Jahre alt.» подходит, когда говорим о мальчике. Так дети тренируют форму с «er» и учатся быстро менять одно 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по теме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слушают вопрос о возрасте и выбирают подходящую фразу. Такое задание тренирует внимание и помогает запомнить готовый образец без перегрузки правилами.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ответ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читают числа от 1 до 12 и называют их по-немецки. Это полезно для быстрого повторения счёта и уверенного ответа.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число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выбирает имя, число и нужное слово, а затем собирает короткое предложение. Так легко закрепить модель «Ich bin … Jahre alt».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фразу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соединить вопрос и ответ, например реплику и число. Игра учит видеть, какая фраза подходит к конкретному возрасту и персонажу.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пары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Иногда забывают слово «Jahre» и говорят по-русски на немецкий лад. Правильно: «Ich bin 7 Jahre alt», а не «Ich bin 7 alt».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Ещё одна ошибка — смешивать формы для одного и нескольких лет. Для 1 года нужно «ein Jahr alt», а для остальных чисел — «Jahre».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Вопрос тоже требует правильного порядка слов. Нельзя говорить: «Wie alt du bist?», потому что в немецком вопросе глагол стоит раньше подлежащего.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правильную фразу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собрать вопрос или ответ о возрасте без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классе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Короткий разговор в классе помогает спокойно спросить возраст у одноклассника. Реплики звучат просто: «Wie alt bist du?» — «Ich bin 7 Jahre alt».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можно добавить дружелюбное «Und du?». Такой диалог делает тему живой и похожей на настоящую школьную встречу, а не только на упражнение.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Тема помогает потренировать вопросительные слова и порядок слов в простом предложении. Это хороший шаг для первых разговорных фраз на уроке.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ответах дети повторяют глагол «sein» и числительные. Так языковой материал запоминается не по отдельности, а сразу в готовой конструкции.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полезна на уроке немецкого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Небольшие диалоги и короткие фразы можно читать, слушать и повторять хором. Это делает урок спокойным, живым и очень удобным для младших школьников.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Возраст легко назвать о себе, о друге, о брате или о герое картинки. Поэтому тема быстро становится понятной и близкой детям.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1456" y="3188538"/>
            <a:ext cx="374588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5763" y="3188538"/>
            <a:ext cx="321075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5231" y="1686040"/>
            <a:ext cx="374588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темы звучит так: «Wie alt bist du?». Он нужен, чтобы вежливо спросить возраст и начать короткий разговор.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идёт об одном годе, используется «ein Jahr alt». Для всех других чисел в ответе остаётся форма «Jahre».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«älter» и «jünger» помогают сравнивать возраст. С их помощью можно быстро сказать, кто старше, а кто младше.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«gleich alt» означает, что дети одного возраста. Это удобный и очень понятный способ сравнить двух людей без длинного объяснения.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возраст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образец ответа: «Ich bin … Jahre alt». В нём есть местоимение, глагол и число, поэтому фраза легко запоминается.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слов и фраз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умеешь спросить возраст и ответить по-немецки коротко и правильно. Главный шаблон очень простой: «Wie alt bist du?» — «Ich bin … Jahre alt».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 возрасте по-немецки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2026-05-20T18:03:48Z</dcterms:created>
  <dcterms:modified xsi:type="dcterms:W3CDTF">2026-05-20T18:03:48Z</dcterms:modified>
</cp:coreProperties>
</file>