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image" Target="../media/image-6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jpe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image" Target="../media/image-19-13.png"/><Relationship Id="rId14" Type="http://schemas.openxmlformats.org/officeDocument/2006/relationships/image" Target="../media/image-19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87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С. Я. Маршак и «Первый день календаря»
</a:t>
            </a:r>
            <a:endParaRPr lang="en-US" sz="3087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календарь у Маршака превращается в радостное открытие нового дня.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Самуил Маршак: поэт, которого любят дети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Самуил Яковлевич Маршак — мастер короткого, точного и живого слова. Он писал для детей стихи, сказки и переводы, а в его книгах обычные вещи всегда становятся интересными.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календарь в стихотворении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Календарь в отрывке — это не просто листы на стене. Он показывает, как один день сменяет другой и как время движется вперёд.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8615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младшего школьника такой образ очень удобен: время можно представить глазами. Новый листок сразу означает новый день, который уже начался.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Маршак делает простой предмет понятным знаком перемен. Поэтому календарь в стихотворении помогает увидеть не вещь, а сам ход времени.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98" y="1415989"/>
            <a:ext cx="2335787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день: начало нового отсчёта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580479" y="1546751"/>
            <a:ext cx="4852200" cy="13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Свежесть нового утра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лист календаря воспринимается как начало чего-то чистого и свежего. В тексте чувствуется утро, когда всё только начинается. Это создаёт лёгкое ожидание.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80479" y="3279686"/>
            <a:ext cx="4852219" cy="13388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маленького открытия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иллюстрации подойдут солнечный свет, настенный календарь с яркой датой и ребёнок, который заметил перемену. Такая деталь делает обычный день похожим на событие.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времени в понятных словах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80342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Вчера
</a:t>
            </a:r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день уже прошёл, и он не вернётся точно таким же. Так ребёнок начинает замечать, что время идёт.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12990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
</a:t>
            </a:r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лист календаря подсказывает: начался другой день. Это момент, когда можно снова что-то делать, учиться и удивляться.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203406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Завтра
</a:t>
            </a:r>
            <a:pPr algn="ctr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сегодняшним днём приходит следующий. Календарь помогает увидеть эту последовательность просто и ясно, без сложных объяснений.
</a:t>
            </a:r>
            <a:endParaRPr lang="en-US" sz="1173" dirty="0"/>
          </a:p>
        </p:txBody>
      </p:sp>
      <p:sp>
        <p:nvSpPr>
          <p:cNvPr id="10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1900220"/>
            <a:ext cx="720000" cy="7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9779" y="1900220"/>
            <a:ext cx="720000" cy="72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29948" y="3478989"/>
            <a:ext cx="630000" cy="72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49779" y="3505336"/>
            <a:ext cx="720000" cy="640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отрывка
</a:t>
            </a:r>
            <a:endParaRPr lang="en-US" sz="2400" dirty="0"/>
          </a:p>
        </p:txBody>
      </p:sp>
      <p:sp>
        <p:nvSpPr>
          <p:cNvPr id="17" name="Text 1"/>
          <p:cNvSpPr txBox="1"/>
          <p:nvPr/>
        </p:nvSpPr>
        <p:spPr>
          <a:xfrm>
            <a:off x="1569812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Светлое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чувствуется утро и свежий взгляд на обычный день. От этого текст звучит бодро, как начало хорошего школьного утра.
</a:t>
            </a:r>
            <a:endParaRPr lang="en-US" sz="944" dirty="0"/>
          </a:p>
        </p:txBody>
      </p:sp>
      <p:sp>
        <p:nvSpPr>
          <p:cNvPr id="18" name="Text 2"/>
          <p:cNvSpPr txBox="1"/>
          <p:nvPr/>
        </p:nvSpPr>
        <p:spPr>
          <a:xfrm>
            <a:off x="5932626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Доброе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Маршак говорит о времени без строгости и скуки. Даже календарь в его стихах кажется дружелюбным, будто он сам радуется новому дню.
</a:t>
            </a:r>
            <a:endParaRPr lang="en-US" sz="944" dirty="0"/>
          </a:p>
        </p:txBody>
      </p:sp>
      <p:sp>
        <p:nvSpPr>
          <p:cNvPr id="19" name="Text 3"/>
          <p:cNvSpPr txBox="1"/>
          <p:nvPr/>
        </p:nvSpPr>
        <p:spPr>
          <a:xfrm>
            <a:off x="1569812" y="350547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Чуть шутливое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есть лёгкая улыбка: привычная вещь вдруг становится важной. Из-за этого стихотворение читается живо и не похоже на сухое объяснение.
</a:t>
            </a:r>
            <a:endParaRPr lang="en-US" sz="944" dirty="0"/>
          </a:p>
        </p:txBody>
      </p:sp>
      <p:sp>
        <p:nvSpPr>
          <p:cNvPr id="20" name="Text 4"/>
          <p:cNvSpPr txBox="1"/>
          <p:nvPr/>
        </p:nvSpPr>
        <p:spPr>
          <a:xfrm>
            <a:off x="5932626" y="3465336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Праздничное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день в отрывке выглядит маленьким праздником. Ничего громкого не происходит, но чувство начала делает обычное утро особенно заметным.
</a:t>
            </a:r>
            <a:endParaRPr lang="en-US" sz="944" dirty="0"/>
          </a:p>
        </p:txBody>
      </p:sp>
      <p:sp>
        <p:nvSpPr>
          <p:cNvPr id="21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9645" y="1588227"/>
            <a:ext cx="3353942" cy="26704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1887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в этом году родился Самуил Яковлевич Маршак, автор ясных и ритмичных стихов для детей.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23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Самуил Яковлевич Маршак: биографические справки и энциклопедические издания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5061099" y="2628013"/>
            <a:ext cx="3214148" cy="16064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дата напоминает, что Маршак принадлежит к классике детской литературы. Его точный язык и звучные строки до сих пор легко запоминаются.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календарь становится событием
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стене висит обычный календарь, но взгляд ребёнка замечает новый листок. И сразу возникает чувство, будто началось что-то важное. Утро кажется светлее, а комната — тише, потому что впереди целый день открытий.
</a:t>
            </a:r>
            <a:endParaRPr lang="en-US" sz="1125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дата — большое внимание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смотрит на новую дату и будто проверяет: действительно ли пришёл новый день? В этом простом моменте есть интерес и ожидание. Маршак показывает, как внимательный взгляд превращает обычную деталь в маленькое событие.
</a:t>
            </a:r>
            <a:endParaRPr lang="en-US" sz="1063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День, который только начинается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день в стихотворении не спешит, но уже зовёт вперёд. Он связан с чистым листком календаря, солнечным светом и детским любопытством. Так обычное утро становится началом нового отсчёта.
</a:t>
            </a:r>
            <a:endParaRPr lang="en-US" sz="1139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дня в стихах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мысль в отрывке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образов в стихотворении: от предмета к ощущению времени и новому началу.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текст легко читать детям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37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отрывке есть знакомые каждому ребёнку слова: день, утро, календарь, листок. Поэтому смысл быстро схватывается без длинных объяснений.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37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делает строки похожими на весёлую считалку. Такой строй речи удобно слушать, повторять и запоминать на уроке.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9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Событий немного, и все они связаны между собой. Это помогает не терять главную мысль и спокойно следить за развитием текста.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9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простые, но выразительные: листок, дата, утро, новый день. Благодаря им стихотворение кажется понятным, живым и немного праздничным.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отрывка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день у Маршака — не просто ещё одна дата, а маленькое событие. Он заставляет заметить, что время идёт тихо, но постоянно, и каждый день приносит что-то своё.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248693" y="1971674"/>
            <a:ext cx="2219400" cy="24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лист календаря напоминает: можно начать заново, сделать первый шаг, исправить вчерашнее и с интересом посмотреть вперёд. В этом ощущается спокойная уверенность и доброжелательность.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127624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показывает, что жизнь движется вперёд не громко, а по одному дню. Именно поэтому обычный календарь в стихотворении становится знаком перемен, ожидания и нового начала.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700" y="1461278"/>
            <a:ext cx="2701332" cy="21921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9053" y="1461287"/>
            <a:ext cx="2672367" cy="219217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48928" y="1461287"/>
            <a:ext cx="2672367" cy="219217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детали, которые делают стихотворение живым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95743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1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листок на стене
</a:t>
            </a:r>
            <a:pPr algn="l" indent="0" marL="0">
              <a:lnSpc>
                <a:spcPct val="100000"/>
              </a:lnSpc>
              <a:buNone/>
            </a:pPr>
            <a:r>
              <a:rPr lang="en-US" sz="71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Стоит перевернуть календарь, и комната будто меняется. Один листок уходит, другой приходит на его место, и в этом простом движении чувствуется начало нового дня. Для ребёнка это почти маленькое чудо: дата стала другой, а значит, впереди уже ждёт что-то новое.
</a:t>
            </a:r>
            <a:endParaRPr lang="en-US" sz="710" dirty="0"/>
          </a:p>
        </p:txBody>
      </p:sp>
      <p:sp>
        <p:nvSpPr>
          <p:cNvPr id="13" name="Text 3"/>
          <p:cNvSpPr txBox="1"/>
          <p:nvPr/>
        </p:nvSpPr>
        <p:spPr>
          <a:xfrm>
            <a:off x="3219053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1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и свежий взгляд
</a:t>
            </a:r>
            <a:pPr algn="l" indent="0" marL="0">
              <a:lnSpc>
                <a:spcPct val="100000"/>
              </a:lnSpc>
              <a:buNone/>
            </a:pPr>
            <a:r>
              <a:rPr lang="en-US" sz="71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отрывке важен именно утренний час, когда всё кажется особенно ясным. Свет, тишина и чистый лист календаря создают ощущение свежести. Такое утро легко представить: луч солнца падает на стену, а взгляд сам останавливается на новой дате.
</a:t>
            </a:r>
            <a:endParaRPr lang="en-US" sz="710" dirty="0"/>
          </a:p>
        </p:txBody>
      </p:sp>
      <p:sp>
        <p:nvSpPr>
          <p:cNvPr id="14" name="Text 4"/>
          <p:cNvSpPr txBox="1"/>
          <p:nvPr/>
        </p:nvSpPr>
        <p:spPr>
          <a:xfrm>
            <a:off x="6048929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1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вещь как знак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71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Календарь в стихотворении не просто висит на стене. Он показывает, как дни складываются один за другим и превращаются в путь. Благодаря этой детали время становится видимым, понятным и почти осязаемым, как предмет, который можно рассмотреть.
</a:t>
            </a:r>
            <a:endParaRPr lang="en-US" sz="71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1198" y="1916387"/>
            <a:ext cx="787500" cy="90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06029" y="1916387"/>
            <a:ext cx="787500" cy="90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704867" y="3648244"/>
            <a:ext cx="787500" cy="90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стихотворение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1768452" y="1911289"/>
            <a:ext cx="2340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Мелодичное звучание
</a:t>
            </a:r>
            <a:pPr algn="l" indent="0" marL="0">
              <a:lnSpc>
                <a:spcPct val="100000"/>
              </a:lnSpc>
              <a:buNone/>
            </a:pPr>
            <a:r>
              <a:rPr lang="en-US" sz="10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делает строки похожими на короткую песенку. Их приятно слушать вслух, потому что они звучат легко, чётко и почти по-музыкальному.
</a:t>
            </a:r>
            <a:endParaRPr lang="en-US" sz="1021" dirty="0"/>
          </a:p>
        </p:txBody>
      </p:sp>
      <p:sp>
        <p:nvSpPr>
          <p:cNvPr id="12" name="Text 2"/>
          <p:cNvSpPr txBox="1"/>
          <p:nvPr/>
        </p:nvSpPr>
        <p:spPr>
          <a:xfrm>
            <a:off x="6137121" y="1910855"/>
            <a:ext cx="2340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рифмы
</a:t>
            </a:r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созвучия помогают запомнить текст без усилий. Рифма не только украшает стихотворение, но и делает его особенно живым и весёлым.
</a:t>
            </a:r>
            <a:endParaRPr lang="en-US" sz="1012" dirty="0"/>
          </a:p>
        </p:txBody>
      </p:sp>
      <p:sp>
        <p:nvSpPr>
          <p:cNvPr id="13" name="Text 3"/>
          <p:cNvSpPr txBox="1"/>
          <p:nvPr/>
        </p:nvSpPr>
        <p:spPr>
          <a:xfrm>
            <a:off x="3924130" y="3650716"/>
            <a:ext cx="2340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Простота для слуха
</a:t>
            </a:r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воспринимаются без трудностей, поэтому даже младшему школьнику легко уловить смысл. Стихотворение хочется повторять, словно добрую считалку о времени.
</a:t>
            </a:r>
            <a:endParaRPr lang="en-US" sz="1012" dirty="0"/>
          </a:p>
        </p:txBody>
      </p:sp>
      <p:sp>
        <p:nvSpPr>
          <p:cNvPr id="14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8337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Маршак связывает поэзию с тем, что ребёнок видит каждый день: утром, в школе, дома и по дороге на занятия. Время становится частью привычного распорядка.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57956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Календарь помогает понять, что один день сменяет другой. Вчера уже прошло, сегодня только начинается, а завтра ещё ждёт впереди и словно зовёт в путь.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7703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знакомые даты и листки ребёнок учится замечать, как складываются недели, месяцы и целый год. Это делает время не абстрактным, а понятным и близким.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9420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обычные дела — уроки, отдых, ожидание праздника — соединяются в одну цепочку. Так каждый день становится частью большой и интересной жизни.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 времени в повседневной жизни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720" y="1415989"/>
            <a:ext cx="2424613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Маршак и детское любопытство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58685" y="1422797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Маршак хорошо понимает, как думает ребёнок: ему интересно, что будет дальше. Поэтому даже обычный календарь в стихотворении превращается в повод для ожидания и маленького открытия.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58685" y="3171582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не усложняет мысль, а делает её близкой и понятной. Он словно разговаривает с младшим школьником на одном языке, где новое число на листке — это уже почти событие.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предмета к смыслу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календаря как вещи к большой теме времени и нового начала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отрывок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37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учит замечать детали: листок календаря, утренний свет, новую дату. Из таких мелочей складывается внимательный и вдумчивый взгляд на мир.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37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показывает силу точного слова. Короткие и ясные строки делают мысль понятной, а значит, поэзия может быть простой и при этом очень выразительной.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9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помогает почувствовать, что время не стоит на месте. Каждый день приходит вовремя, а потом уступает место следующему, и это видно даже в обычном календаре.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9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младших школьников это хороший урок чтения: искать смысл в знакомом предмете, слушать ритм и замечать, как из маленькой детали рождается большая тема.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401" y="1454089"/>
            <a:ext cx="2334607" cy="30453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Календарь как символ нового начала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016175" y="1705331"/>
            <a:ext cx="5729489" cy="11612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лист календаря в стихотворении похож на чистую страницу. Он будто говорит: день можно прожить по-новому, с интересом и надеждой. От этого обычное утро становится особенно светлым.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016175" y="3372206"/>
            <a:ext cx="5729489" cy="11612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календарь превращается в символ движения вперёд. Каждый его листок напоминает, что время продолжается, а вместе с ним появляются новые дела, мысли и маленькие радости.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9948" y="1900220"/>
            <a:ext cx="630000" cy="7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94779" y="1900220"/>
            <a:ext cx="630000" cy="72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29948" y="3478989"/>
            <a:ext cx="630000" cy="72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94779" y="3465336"/>
            <a:ext cx="630000" cy="720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особенности отрывка
</a:t>
            </a:r>
            <a:endParaRPr lang="en-US" sz="2400" dirty="0"/>
          </a:p>
        </p:txBody>
      </p:sp>
      <p:sp>
        <p:nvSpPr>
          <p:cNvPr id="17" name="Text 1"/>
          <p:cNvSpPr txBox="1"/>
          <p:nvPr/>
        </p:nvSpPr>
        <p:spPr>
          <a:xfrm>
            <a:off x="1569812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Краткость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Маршак говорит немного, но каждая строка нужна. Благодаря этому текст читается легко, а мысль о новом дне звучит ясно и убедительно.
</a:t>
            </a:r>
            <a:endParaRPr lang="en-US" sz="944" dirty="0"/>
          </a:p>
        </p:txBody>
      </p:sp>
      <p:sp>
        <p:nvSpPr>
          <p:cNvPr id="18" name="Text 2"/>
          <p:cNvSpPr txBox="1"/>
          <p:nvPr/>
        </p:nvSpPr>
        <p:spPr>
          <a:xfrm>
            <a:off x="5932626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тон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нет спешки и строгости. Настроение тёплое, спокойное и чуть улыбчивое, поэтому календарь кажется не сухой вещью, а дружелюбным знаком утра.
</a:t>
            </a:r>
            <a:endParaRPr lang="en-US" sz="944" dirty="0"/>
          </a:p>
        </p:txBody>
      </p:sp>
      <p:sp>
        <p:nvSpPr>
          <p:cNvPr id="19" name="Text 3"/>
          <p:cNvSpPr txBox="1"/>
          <p:nvPr/>
        </p:nvSpPr>
        <p:spPr>
          <a:xfrm>
            <a:off x="1569812" y="350547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показывает время через простой и понятный образ. Новый листок, новая дата и новый день помогают сразу увидеть, как идёт жизнь.
</a:t>
            </a:r>
            <a:endParaRPr lang="en-US" sz="944" dirty="0"/>
          </a:p>
        </p:txBody>
      </p:sp>
      <p:sp>
        <p:nvSpPr>
          <p:cNvPr id="20" name="Text 4"/>
          <p:cNvSpPr txBox="1"/>
          <p:nvPr/>
        </p:nvSpPr>
        <p:spPr>
          <a:xfrm>
            <a:off x="5932626" y="3465336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Обычное — значит важное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Маршак умеет сделать значимым то, что каждый видит ежедневно. Из обычного календаря у него вырастает история о внимании, ожидании и начале.
</a:t>
            </a:r>
            <a:endParaRPr lang="en-US" sz="944" dirty="0"/>
          </a:p>
        </p:txBody>
      </p:sp>
      <p:sp>
        <p:nvSpPr>
          <p:cNvPr id="21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этот отрывок важен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Отрывок Маршака помогает увидеть, как из простой вещи рождается поэзия. Он учит замечать время, радоваться новому дню и понимать: даже маленькое начало может стать важным событием.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2026-05-24T04:20:58Z</dcterms:created>
  <dcterms:modified xsi:type="dcterms:W3CDTF">2026-05-24T04:20:58Z</dcterms:modified>
</cp:coreProperties>
</file>