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разделился на два противоборствующих лагеря после 1945 года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 Двухполюсный мир: мир после Второй мировой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оказался разделён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Европа лежала в руинах, а старые державы ослабли. США и СССР вышли из войны сильнейшими, но с разными взглядами на будущее. Недоверие между бывшими союзниками быстро превратилось в длительное соперничество и раздел мира на два лагеря.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двухполюсный мир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силы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решения всё чаще определяли две сверхдержавы — США и СССР. Вокруг каждой из них формировались союзники, военные блоки и политические сторонники.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лагерь опирался на рыночную экономику и многопартийные выборы, другой — на плановую экономику и однопартийную систему. Каждая сторона считала свой путь правильным.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без прямой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СССР не вступили в открытую войну друг с другом, но постоянно соперничали в кризисах, пропаганде, вооружениях и борьбе за влияние в разных странах.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Двухполюсный мир сделал международные отношения жёсткими и непредсказуемыми. Любой региональный конфликт мог быстро стать частью глобального противостояния сверхдержав.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сверхдержав: США и СССР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 предлагали разные политические и экономические модели и стремились доказать их превосходство.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 только различия, но и главную причину конфликта: каждая сверхдержава стремилась сделать свою систему образцом для других стран.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холодной войны и структуре блоков НАТО и ОВД.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вооружений: рост ядерного арсенала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атомного оружия каждая сторона внимательно следила за возможностями другой и ускоряла собственные разработки.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арсеналов отражал страх отставания и принцип взаимного сдерживания: сила должна была не дать противнику решиться на удар.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ядерных арсеналах США и СССР; для учебной визуализации показаны округлённые значения.
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холодная война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основных этапов противостояния США и СССР после 1945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Берлин: город, разделённый между двумя системами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мост спас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1948 году западные сектора Берлина оказались в блокаде, город почти лишился еды и топлива. США и союзники наладили непрерывные авиапоставки, и самолёты стали символом поддержки и настойчивости. Этот эпизод показал, что Берлин стал точкой столкновения двух систем.
</a:t>
            </a:r>
            <a:endParaRPr lang="en-US" sz="968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Стена, разрезавшая повседневную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1961 году в Берлине появилась стена, которая разделила улицы, площади и даже семьи. Люди просыпались в одном городе, а оказывались по разные стороны границы. Для многих жителей это стало самым наглядным знаком раскола Европы.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идеологий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не просто отделяла районы, а показывала, как далеко зашло противостояние. С одной стороны был Западный Берлин, с другой — Восточный. На коротком участке города можно было увидеть всю драму холодной войны.
</a:t>
            </a:r>
            <a:endParaRPr lang="en-US" sz="10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война: первый крупный конфликт холодной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1950: 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 конфликт вспыхнул на Корейском полуострове после нападения Северной Кореи на Южную. Очень быстро война привлекла внимание сверхдержав и вышла за рамки местного спора.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1950–1953: вмешательство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Северную Корею поддерживали СССР и Китай, а Южную Корею — США и их союзники. Боевые действия стали тяжёлыми и затяжными, а фронт несколько раз менял направление.
</a:t>
            </a:r>
            <a:endParaRPr lang="en-US" sz="1217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1953: перемирие без мира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 перемирием, но мирный договор не был подписан. Корейский полуостров остался разделённым примерно по 38-й параллели, и противостояние продолжается до сих пор.
</a:t>
            </a:r>
            <a:endParaRPr lang="en-US" sz="12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находился в состоянии предельного напряжения.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длилось самое опасное противостояние вокруг Кубы, когда решение нескольких дней могло изменить судьбу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дней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Карибского кризиса, октябрь 1962 года.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войны как форма соперничества сверхдержав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 Вьетнаме стала одним из самых известных конфликтов эпохи холодной войны. Стороны получали оружие, помощь и политическую поддержку от разных сверхдержав, а сама война затянулась на годы.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Афганский конфликт показал, что соперничество США и СССР может усиливать внутреннюю войну в другой стране. Поддержка разных сил сделала борьбу особенно разрушительной и долгой.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Ближнего Востока сверхдержавы стремились влиять на союзников, поставки вооружений и решения правительств. Из-за этого регион часто становился ареной напряжённости и кризисов.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Латинская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Анголе, а также в ряде стран Африки и Латинской Америки местные конфликты тоже переплетались с глобальным противостоянием. Помощь из-за рубежа нередко затягивала войны и увеличивала их масштаб.
</a:t>
            </a:r>
            <a:endParaRPr lang="en-US" sz="13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холодной войны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крупнейшие державы и их союзники оформили военные и экономические объединения, которые закрепили разделение Европы и усилили соперничество двух систем.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экономические союзы сделали противостояние устойчивым и превратили раздел Европы в долгосрочную систему.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международных отношений после 1945 года; данные о создании НАТО, ОВД и СЭВ.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28897"/>
            <a:ext cx="520200" cy="46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соперничество: рынок и план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модель США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американской экономике важную роль играли частная собственность, конкуренция и свободный выбор товаров. Это поддерживало массовое производство и широкий ассортимент потребительских благ.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модель СССР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государство заранее определяло, что и в каком объёме нужно выпускать. Главными инструментами были пятилетки, крупные стройки и жёсткий контроль над промышленностью.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показывали свои успехи через жильё, автомобили, бытовую технику и качество товаров. Именно повседневная жизнь людей стала заметным полем идеологической борьбы.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результаты рассматривались как доказательство силы государства. Поэтому цифры производства, доступность товаров и уровень потребления имели не только хозяйственное, но и политическое значение.
</a:t>
            </a:r>
            <a:endParaRPr lang="en-US" sz="1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гонка: главные этапы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стал не только научной, но и престижной ареной соперничества, где каждое достижение сразу воспринималось как успех всей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СССР и США шли с небольшим временным интервалом, поэтому космическая гонка быстро превратилась в символ технологического соревнования.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Общепризнанные исторические даты: Спутник-1 (1957), полёт Ю. А. Гагарина (1961), высадка Н. Армстронга на Луну (1969).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и радиопередача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газетах, на плакатах и в радиоэфире противника часто изображали как угрозу миру и безопасности. Такие материалы не просто сообщали новости, а формировали эмоциональную реакцию и укрепляли доверие к своему государству.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рассказа об одном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СССР подчёркивали равенство, коллективизм и успехи социалистического строя, а на Западе чаще говорили о свободе и правах человека. Один и тот же конфликт в разных странах мог выглядеть совершенно по-разному.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создавался образ противника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холодная война влияла на повседневную жизнь людей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постоянно слышали о кризисах, испытаниях оружия и угрозе войны. Это создавалo ощущение, что большие события в любой момент могут изменить обычную жизнь семьи.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усиливались наблюдение спецслужб и контроль информации. Поездки за границу были сложнее, а некоторые темы обсуждались осторожно или вовсе избегались.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 разных государствах изучали одни и те же события по-разному. Учебники, фильмы и газеты показывали собственную версию истории и роли своей страны в мире.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угрозой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 ядерной войне влияло на планы взрослых и детей. Люди задумывались о безопасности, будущем образования и о том, каким будет мир через несколько лет.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двухполюсный мир начал распадаться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внутренних трудностей СССР и изменений в Восточной Европе, приведших к распаду двухполюсной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1989–1991 годы: завершение холодной войны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Восточной Европы начались массовые перемены: коммунистические режимы быстро теряли власть, а Берлинская стена была открыта. Это стало знаком конца прежнего порядка.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объединения и политических перемен ускорились. Во многих странах региона старые системы власти уже не могли удержаться, а влияние СССР заметно ослабло.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завершил эпоху двухполюсного мира. Одна из двух сверхдержав перестала существовать, и международная система вступила в новый этап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двухполюсного мира для истории XX 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принесла не только угрозы, но и важные изменения в науке, политике и международных отношениях. Однако цена этого соперничества оказалась очень высокой.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Двухполюсный мир ускорил развитие науки и дипломатии, но одновременно сделал планету более опасной и разделённой.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итогов холодной войны и истории международных отношений второй половины XX века.
</a:t>
            </a:r>
            <a:endParaRPr lang="en-US" sz="6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эпохи двухполюсного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важнее силы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холодной войны показывает: соперничество великих держав делает мир уязвимее. Чем острее конфликт, тем выше риск ошибок, которые могут привести к большой катастрофе.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переговоры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и дипломатия помогают снизить напряжённость даже между очень разными странами. Переговоры часто оказываются надёжнее, чем угрозы и демонстрация силы.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ядерного оружия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оружие изменило само представление о войне: прямое столкновение сверхдержав стало слишком опасным. Это заставило государства искать способы сдерживания конфликта.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государств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двухполюсного мира напоминает, что решения правителей влияют на миллионы людей. Ответственная политика и уважение к международным правилам помогают сохранять безопасность.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Двухполюсный мир изменил всю вторую половину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определил отношения между странами, ускорил научный прогресс и одновременно принёс страх, конфликты и разделение. Понимание этой эпохи помогает лучше увидеть основы современного мира.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2026-06-01T05:30:58Z</dcterms:created>
  <dcterms:modified xsi:type="dcterms:W3CDTF">2026-06-01T05:30:58Z</dcterms:modified>
</cp:coreProperties>
</file>