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Апрельские шутки Н. Сладкова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лес удивляет каждый день: снег тает, птицы возвращаются, а природа шутит.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умел видеть в лесу то, что другие пропускают. Его короткие рассказы точны, живы и полны весенних открытий: следов на снегу, голосов птиц и тихих чудес природы.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и его лесные наблюдения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шутки именно апрельские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зимы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еще лежит, но уже становится рыхлым и влажным. Весна только начинает брать верх, поэтому в природе все выглядит неустойчиво и немного смешно.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проталины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появляются темные пятна земли и лужи. Они меняют знакомые места и делают лес похожим на картинку, которая каждый день обновляется.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прилетают обратно, кричат, спорят и суетятся. Их голоса сразу наполняют лес движением и создают ощущение ожившего мира.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сюрпризы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днем ручьи бегут быстрее, снег исчезает, а привычные дорожки меняются. Именно поэтому апрель дарит неожиданные природные шутки.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место наблюдений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глазами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 кажется почти живым собеседником. Талый снег, лужи и птицы на ветках помогают увидеть, как природа просыпается и меняется.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Сладкова важна каждая мелочь: след на снегу, капля с ветки, шорох травы. Из таких деталей складывается живая картина леса.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5052"/>
            <a:ext cx="218400" cy="225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учит смотреть на природу не бегло, а вдумчиво. Тогда даже обычная лужа, проталина или птичий крик становятся интересными и заметными.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внимательно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автора не просто время года, а череда маленьких открытий. В ней есть движение, свет, звонкие звуки и радость пробуждения.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весны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сюрпризы у Сладкова вызывают улыбку без насмешки. Смешное здесь мягкое, теплое и очень доброе, как сама весна.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Улыбаться доброй шутке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лес, птицы и звери нуждаются во внимании и заботе. Человек должен не мешать природе, а беречь ее.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относиться к живому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юмор учит доброте. Читатель улыбается, но вместе с тем понимает: каждый зверек и каждая птица живут своей важной жизнью.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Сладкова рождается из неожиданности: зверек спрятался раньше, чем его заметили, а птица вдруг закричала совсем не вовремя. От этого становится весело, а не обидно.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высмеивает животных и не делает их смешными нарочно. Он просто показывает, как по-разному ведут себя лесные жители, когда приходит весна и все меняется вокруг.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без обиды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природная шутка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маленькие перемены в лесу превращаются в весенний сюрприз.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Сладкова никогда не кажутся тихими и сонными. Они суетятся, перекликаются, спорят между собой и сразу делают весенний лес более живым и веселым.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можно встретить скворца, синицу, дятла и других птиц. Каждая из них занята своим делом, и это помогает увидеть, как природа просыпается дружно и шумно.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птиц в рассказах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текст живым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называет животных и птиц по именам, а не обобщает их. Это помогает увидеть каждого лесного жителя отдельно.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просто и ясно. Из-за этого рассказ легко читать, а мысль сразу становится понятной даже младшему школьнику.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слышны шорох, капель, журчание ручья и птичьи голоса. Звуки делают весеннюю картину очень яркой.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передают движение: тает, бегут, вспархивают, шуршат. Так лес кажется настоящим и постоянно меняющимся.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внимательный читатель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видит, как погода меняется не сразу, а понемногу: то снег, то лужи, то мокрая земля. Весна приходит маленькими шагами.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следы зверей, первые почки и проталины. Такие детали помогают понять, что лес уже проснулся после зимы.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слышит возвращение птиц и шум ручья. Новые звуки делают апрель живым, веселым и совсем не тихим.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понимает, что у Сладкова важна каждая мелочь. Даже обычная примета весны превращается в маленькое открытие.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лесу глазами автора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Тропинка, где всё проснулось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лесной тропинке ещё лежит рыхлый снег, но вокруг уже слышно капель. На влажной земле появляются первые следы, а рядом блестят лужицы. Кажется, что лес тихо улыбается и готовит маленький весенний сюрприз.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спешит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собирается в тонкий ручей и бежит между кочками. Он звенит, словно торопится рассказать о весне всем деревьям. У кромки снега уже видны мокрые пятна, и каждый час лес меняется на глазах.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снова появляются птицы: одни сидят спокойно, другие суетятся и перекликаются. Их голоса смешиваются со шорохом прошлогодней травы и стуком дятла. Так весенний лес становится живым, шумным и очень внимательным.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рассказ о шутке природы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коротком рассказе о весенних изменениях леса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увидеть весну не только снаружи, но и сердцем. 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 превращает обычную лесную мелочь в маленькое открытие.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рассказов Н. Сладкова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весной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«проталина», «капель» и «ручей» сразу создают картину апреля. Они помогают услышать движение воды и увидеть, как снег уступает место земле.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«почки», «гнездо», «след» и «талый снег» делают лес очень живым. Благодаря им читатель легко представляет, как пробуждается природа и меняется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понятный, поэтому ребенок быстро следит за сюжетом. В нем есть одно яркое наблюдение, а это всегда интересно и совсем не скучно.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встречаются знакомые картины: лужи, снег, птицы, первые теплые дни. Ребенок узнает то, что видел сам, и сразу чувствует близость истории.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поворот получается без злости и без наказаний. Весна ведет себя как проказница, и от этого хочется улыбнуться и еще внимательнее смотреть вокруг.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 детям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рассказами о природе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внимательно смотрит на лес и замечает то, что другой человек легко пропустит. Из таких мелочей и складывается живой, убедительный рассказ.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наблюдение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звери и птицы не игрушки для смеха, а настоящие обитатели леса. Автор относится к ним с уважением и теплом.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животных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часто строит рассказ как маленькую загадку. Читатель сначала удивляется, а потом понимает, как интересно и мудро устроена природа.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удивление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рассказах важны таяние снега, ручьи, проталины и птичьи голоса. Именно эти признаки помогают почувствовать приход весны.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перемены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лесу начинается тихо, но быстро становится веселее. На снегу блестят лужицы, а из-за кустов слышны первые птичьи голоса. Кажется, что весь лес только что проснулся и радуется новому дню.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апрельский день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рассказе не просто приходит — она шутит, бегает и меняет привычные места. То снег вдруг пропадет, то ручей побежит громче. От этого хочется улыбнуться и внимательно смотреть по сторонам.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улыбка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звуке чувствуется оживление: капель стучит, ветер шевелит ветки, птицы спорят на деревьях. Настроение становится бодрым и светлым, словно впереди еще много маленьких открытий.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чудес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пониманию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маленькой лесной детали к выводу о весенних переменах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идеи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лес в рассказе показывают, что природа просыпается не сразу, а постепенно. Каждая новая примета тепла делает картину живой и немного загадочной.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следы и таяние помогают увидеть, как меняется мир вокруг. Эти детали учат читать природу, словно интересную и очень добрую книжку.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удивление идут рядом: сначала заметить, потом понять. Именно так рождается интерес к лесу и уважение к его жителям.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доброта делают рассказ теплым и светлым. Смешное здесь не обижает, а помогает улыбнуться и лучше почувствовать красоту апреля.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учат «Апрельские шутки»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весну в самых обычных мелочах, радоваться лесным переменам и относиться к природе бережно. У Сладкова даже шутка звучит по-доброму и оставляет светлую улыбку.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2026-05-24T03:49:41Z</dcterms:created>
  <dcterms:modified xsi:type="dcterms:W3CDTF">2026-05-24T03:49:41Z</dcterms:modified>
</cp:coreProperties>
</file>