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планет около других звёзд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находят миры, скрытые в свете далёких звёзд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поиск экзопланет стал возможен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1995 года экзопланеты оставались гипотезой. Высокоточные приборы, космические миссии и многолетние серии наблюдений сделали их поиск массовым и надёжным, открыв путь к сравнительному изучению тысяч систем.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ищут астрономы при обнаружении планет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Провалы яркости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признак — регулярное ослабление света звезды, когда планета проходит перед её диском. По глубине и длительности провала оценивают размер планеты и особенности её орбиты.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звезда слегка движется к нам и от нас из-за гравитации планеты, её спектральные линии смещаются. По этому эффекту измеряют массу планеты и проверяют её планетную природу.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микролинзирования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далёкая звезда временно усиливается гравитацией переднего объекта, а планета добавляет короткий дополнительный всплеск. Такой сигнал помогает находить миры, которые почти невозможно заметить другими методами.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молодых и горячих крупных планет важен их слабый инфракрасный свет. Он позволяет изучать температуру, а иногда и признаки атмосферы, особенно если планета находится далеко от своей звезды.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наблюдаемым признакам астрономы восстанавливают радиус, массу, плотность, период обращения и расстояние до звезды. Эти данные превращают едва заметный сигнал в полное описание планеты.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обнаружение экзопланеты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наблюдений, проверки и подтверждения сигнала
</a:t>
            </a:r>
            <a:endParaRPr lang="en-US" sz="1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135001"/>
            <a:ext cx="4208700" cy="18753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поиска экзопланет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метод измеряет свой тип сигнала и лучше работает в определённых условиях.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одни дают статистику открытий, другие — точные физические параметры или доступ к редким типам планет.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основным методам экзопланетных наблюдений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Транзитный метод: самый результативный способ поиска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транзита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планета проходит перед звездой, часть её света блокируется. Наблюдается короткое и повторяющееся снижение яркости, по которому можно судить о наличии планеты и параметрах её орбиты.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крупных планет провал яркости заметнее: у горячих юпитеров он может достигать около одного процента, а у планет земного размера часто измеряется тысячными долями процента.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метод дал основную долю открытий, потому что хорошо подходит для автоматизированных обзоров и позволяет одновременно отслеживать тысячи звёзд с одинаковой точностью.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кривая блеска содержит повторяющиеся провалы, по которым легко определить период, глубину и длительность транзита. Это делает метод удобным и для науки, и для обучения.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транзитная кривая блеска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провалы на графике показывают, что сигнал не случайный: он связан с движением одного и того же объекта по орбите.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между провалами задают период, а их глубина указывает на размер планеты относительно звезды; форма входа и выхода помогает уточнить модель транзита.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кривая блеска для иллюстрации транзитного метода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лучевых скоростей: измерение «качания» звезды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«качание»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и звезда обращаются вокруг общего центра масс, поэтому звезда слегка смещается то к наблюдателю, то от него. Это движение и создаёт измеряемый эффект Доплера.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положения спектральных линий показывает, насколько быстро звезда движется вдоль луча зрения. По этой амплитуде можно оценить минимальную массу планеты и сравнить её с другими объектами.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массивных горячих планет сигнал заметен сильнее и достигает десятков метров в секунду. Для планет земной массы он может быть меньше одного метра в секунду.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природы объекта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ценен как независимая проверка транзитных кандидатов. Он помогает отличить настоящую планету от малой звезды или затменной двойной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изображение планет и его ограничения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цель рядом с яркой звездой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наблюдение возможно лишь тогда, когда планета достаточно отделена от звезды и сохраняет собственное тепло. Чаще всего это молодые и крупные объекты, заметные в инфракрасном диапазоне.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контраста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колоссальная разница яркости: звезда может превосходить планету в миллионы раз. Поэтому даже успешное обнаружение требует очень точной оптики и тщательной обработки данных.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подавить свет звезды, используют коронографы, адаптивную оптику и методы обработки серии изображений. Они уменьшают помехи и повышают шанс выделить слабый сигнал планеты.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удаётся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сложность, метод позволяет оценить температуру и исследовать атмосферу крупных экзопланет. Это особенно важно для самых молодых систем, где планеты ещё ярко светят собственным излучением.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микролинзирование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Передний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с планетой проходит почти точно перед более далёкой фоновой звездой, и её гравитация начинает усиливать свет источника, как естественная линза.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Краткий всплеск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звезды есть планета, она вызывает дополнительное и очень короткое изменение яркости. Именно этот всплеск позволяет заметить саму планету.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 редких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для холодных планет на больших расстояниях от звезды и для объектов в удалённых областях Галактики, где другие способы часто бессильны.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и миссия Gaia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смещение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Астрометрия фиксирует микроскопическое отклонение звезды на небе. Если вокруг неё обращается массивная планета, общий центр масс смещает звезду, и её положение начинает едва заметно «плавать».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Gaia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Gaia измеряет положения и движения миллиардов звёзд с точностью до долей миллисекунды дуги. Такой уровень позволяет различать слабые возмущения, вызванные невидимыми спутниками.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каких планет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эффективен для массивных планет на широких орбитах, где транзиты редки, а лучевые скорости малы. Он дополняет другие способы поиска и расширяет диапазон обнаруживаемых систем.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уточнить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величине и направлению смещения можно оценить наклон орбиты и истинную массу спутника. Это помогает отличать планеты от более тяжёлых объектов и точнее описывать структуру системы.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отсекают ложные сигналы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повторяемость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планетный сигнал должен повторяться через одинаковые промежутки времени. Если затемнение возникает нерегулярно или меняет форму, вероятнее всего, оно связано со звёздной активностью или шумом измерений.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форму кривой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 имеет характерную симметричную форму с чёткими входом и выходом. Пятна на звезде, вспышки или затменная двойная система обычно создают иной профиль ослабления света.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спектроскопию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Доплеровские измерения показывают, движется ли звезда так, как ожидается при наличии планеты. Если смещение линий отсутствует или слишком велико, кандидат требует дополнительной проверки.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Подтверждают независимо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объект подтверждают повторными наблюдениями с других телескопов или другим методом. Такое сопоставление позволяет исключить инструментальные ошибки и уменьшает число ложных открытий.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методы дают больше всего открытий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не число планет во Вселенной, а то, какие методы удобнее для массовых обзоров и каких объектов они лучше «видят».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Транзитные обзоры дают основной поток находок, а остальные методы важны для редких и труднодоступных классов планет.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данным крупных каталогов экзопланет; доли приведены для наглядного сравнения, а не как точная статистика.
</a:t>
            </a:r>
            <a:endParaRPr lang="en-US" sz="4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наблюдениям получают свойства планеты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транзита показывает, какую часть света планета закрывает. Из этого вычисляют её радиус и сравнивают размер с Землёй, Нептуном или Юпитером.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 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лучевых скоростей даёт массу планеты, а совместный анализ с радиусом позволяет найти плотность. Так можно понять, каменистый ли это мир или газовый.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зона обитаемости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период обращения и светимость звезды, оценивают температуру равновесия. Это помогает определить, может ли планета находиться в пределах зоны, где возможна жидкая вода.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транзита и вторичного затмения показывает, какие газы присутствуют в атмосфере. По этим данным ищут воду, углекислый газ, метан и признаки облаков.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570" y="1581850"/>
            <a:ext cx="5139409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сигналов разных методов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обнаружения экзопланет; типичные сигналы соответствуют общепринятым наблюдательным оценкам.
</a:t>
            </a:r>
            <a:endParaRPr lang="en-US" sz="557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методов поиска экзопланет отличаются не только чувствительность, но и тип сигнала, который удаётся измерить.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и короче сигнал, тем выше требования к инструментам. Поэтому разные методы находят разные классы планет и дополняют друг друга.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кандидата к подтверждённой экзопланете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первого сигнала до включения в каталоги подтверждённых объектов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открытие экзопланет изменило астрономию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2000–2010-е: разнообразие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выявили горячие юпитеры, суперземли и мининептуны, а также компактные многопланетные системы. Стало ясно, что планетные архитектуры гораздо разнообразнее, чем ожидалось.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1995: первое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планеты у звезды 51 Pegasi b показало, что у звёзд солнечного типа действительно существуют планеты. Это стало поворотным моментом для всей современной астрономии.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статистика и поиск условий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изучают уже не по отдельности, а как большую популяцию. Это позволяет проверять теории формирования систем и искать миры, похожие на Землю.
</a:t>
            </a:r>
            <a:endParaRPr lang="en-US" sz="8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программы, изменившие изучение экзопланет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 просто увеличивал число открытий, но и улучшал качество измерений, что особенно важно для малых и далёких планет.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шло от единичного подтверждения к масштабным обзорам и точной астрометрии, где важны уже не только открытия, но и статистика.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 истории экзопланетных исследований: 1995, Kepler (2009), Gaia (2013–2020-е), TESS (2018).
</a:t>
            </a:r>
            <a:endParaRPr lang="en-US" sz="6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этап: поиск пригодных для жизни миров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Каменистые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астрономов интересуют небольшие твёрдые планеты в зоне обитаемости. Именно там есть шанс, что на поверхности может существовать жидкая вода при подходящей атмосфере.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Спектры позволяют искать воду, углекислый газ, метан и другие молекулы. Их сочетание помогает понять, как устроена атмосфера и насколько стабильно она удерживается планетой.
</a:t>
            </a:r>
            <a:endParaRPr lang="en-US" sz="845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JWST и крупные наземные обсерватории нового поколения дают более чувствительные спектры. Они позволяют изучать слабые сигналы, которые раньше были недоступны для наблюдений.
</a:t>
            </a:r>
            <a:endParaRPr lang="en-US" sz="845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объединение данных из разных обзоров и методов. Так можно точнее определить свойства планеты и отобрать самые перспективные цели для дальнейшего изучения.
</a:t>
            </a:r>
            <a:endParaRPr lang="en-US" sz="8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Экзопланеты: от открытия к пониманию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экзопланет превратился в точную и быстро развивающуюся область науки. Он показывает, насколько разнообразны планетные системы, и приближает нас к ответу на вопрос о пригодных для жизни мирах.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2026-05-29T18:09:32Z</dcterms:created>
  <dcterms:modified xsi:type="dcterms:W3CDTF">2026-05-29T18:09:32Z</dcterms:modified>
</cp:coreProperties>
</file>