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Тургенев. «Живые мощи»: рассказ о силе духа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Лукерья почти неподвижна после болезни, но сохраняет достоинство и внутреннее спокойствие.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рассказа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«Живые мощи» написан И. С. Тургеневым в XIX веке и вошёл в цикл «Записки охотника». Это реалистические наблюдения за жизнью деревни, где особенно важны сочувствие, портрет героя и авторская позиция (рассказ, цикл, пейзаж).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И.С. Тургенев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(1818–1883) — русский писатель, поэт и драматург, мастер психологической прозы. Он умел показать переживания человека через детали и точную речь.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стали одним из самых известных циклов Тургенева. Короткая форма рассказа помогает глубже раскрыть внутренний мир обычного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встречаются и дворяне, и крестьяне, а также внимание к природе. Через эти темы раскрываются достоинство, сострадание и способность понимать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Лукерья: внешняя слабость и 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Лукерья — главная героиня: тяжело больная женщина неподвижно лежит в тёмной, тесной комнате. Болезнь истощила её тело, и кажется, что оно почти перестало слушаться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её речи нет жалоб и отчаяния. В ней чувствуется спокойствие, терпение и ясность мысли. Узкая комната, простая крестьянская обстановка и свет из окна усиливают контраст «немощь — духовная живость».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43869"/>
            <a:ext cx="4534800" cy="294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содержанию рассказа И. С. Тургенева «Живые мощи».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рассказа и их роль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помогают понять, что история строится не на действиях, а на разговоре, памяти и внутреннем состоянии Лукерьи.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раскрывается через диалог и воспоминания: поступки почти не двигают сюжет, сильнее всего работает внутренний голос героини.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как строится беседа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находит Лукерью и описывает её состояние. Впечатление от больной женщины сразу задаёт главный контраст: физическая беспомощность и внутренняя собранность.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впечатление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особенно важны её спокойный взгляд на страдание, вера и готовность принять свой путь. Внешних событий почти нет — решают слова, тон и авторские детали.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звучит её прошлое: болезнь, одиночество, то, как меняется отношение к жизни. Так читатель понимает, что героиня помнит себя целиком — не только тело.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повествования: встреча → портрет → прошлое → болезнь → долгие дни → смирение и вера → вывод рассказчика.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«Живые мощи» и его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построено на контрасте: «живые» подчёркивает, что Лукерья остаётся человеком — она чувствует, мыслит и духовно присутствует в мире, несмотря на тяжёлую болезнь.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«Мощи» обычно связаны с останками святых, а здесь становится метафорой почти неподвижного, иссушенного тела. В итоге название говорит: внешняя немощь не отменяет человеческое достоинство.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качественная оценка тем по содержанию и школьной интерпретации (для наглядности, без точного подсчёта текста).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речь идёт о быте и болезни, в центре оказываются духовные качества героини — поэтому ключевые темы звучат сильнее остальных.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рассказ «работает» прежде всего на нравственный смысл, а болезнь выступает фоном для раскрытия внутреннего достоинства.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действие и проблематика связаны с XIX веком, Тургенев особенно точно передаёт быт и характер через подробности повседневности.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справки о творчестве И. С. Тургенева и о литературе XIX 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Тургенев создаёт реалистическую прозу, где комнатные детали, голос и жесты становятся средством раскрыть внутреннюю силу.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дорога и ожидание встречи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дорога ведёт взгляд туда, где время течёт медленнее. На фоне спокойной местности легко ощутить одиночество и внутреннюю сосредоточенность Лукерьи. Переход света от тени к теплу подсказывает: за внешней неподвижностью скрывается жизнь души. Природа помогает почувствовать тишину без лишних слов.
</a:t>
            </a:r>
            <a:endParaRPr lang="en-US" sz="1323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воздух: красота, которую не могут отнять болезни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знойный день воздух кажется прозрачным, а мир — по-прежнему полным красок. Тургенев показывает, что красота природы не спорит с человеческим страданием, а существует рядом. Наблюдателю важны детали: запах травы, мягкость неба, простая жизнь вокруг. Это рождает спокойную, чуть печальную интонацию.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приглушённые тона как фон для размышлений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напоминает о переменах, но не пугает: он учит принимать течение времени. Мягкие, приглушённые краски создают пространство для размышления и внутреннего согласия. На контрасте с темнотой комнаты становится заметнее светлая ясность в словах героини. Природа здесь не украшение, а способ передать настроение и память.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рассказу: природа как зеркало чувств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Лукерьи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болезни у неё зрелое: Лукерья не спорит с судьбой и не обвиняет окружающих. Терпение становится её «языком», а смирение — спокойным способом проживать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Лукерья говорит спокойно и не просит жалости. Её речь не полна жалоб, а скорее рассуждает о жизни, болезни и смысле переживаемого. Так характер проявляется прямо через интонацию и тон.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Лукерья не ожесточается: она вспоминает людей и моменты прошлого без упрёка миру. Через эти фрагменты видна привычка сохранять внутренний порядок и беречь доброту.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создают вера и внутренняя жизнь, которая продолжается несмотря на неподвижность. Героиня как будто учит смотреть на страдание по-другому — с уважением к себе и к людям.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78" y="969375"/>
            <a:ext cx="477994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Лукерьи и примеры из текста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образа Лукерьи в рассказе «Живые мощи» (анализ по учебному чтению, 7 класс).
</a:t>
            </a:r>
            <a:endParaRPr lang="en-US" sz="755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качества героини складываются в единый образ внутренней крепости. Каждый пункт объясняет роль черты для общего смысла рассказа.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Лукерьи складывается из качеств, которые поддерживают человека, когда физическая свобода почти исчезает. Дух оказывается сильнее обстоятельств.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художественных противопоставлений (без числовых данных из текста; шкала — учебная условность).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внешнего и внутреннего в образе героини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не просто перечисляет детали: он объясняет, почему Лукерья остаётся «живой» для читателя даже в полной неподвижности.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главную художественную задачу рассказа: внутреннее достоинство проявляется ярче, чем внешние признаки болезни.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создается 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художественных шагов: от портрета и деталей — к уважению рассказчика и отклику читателя.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сострадания и нравственный смысл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жалость сама по себе недостаточна. Сочувствие возникает, когда к человеку относятся с уважением и видят его достоинство, а не только болезнь.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без жалости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Лукерья вызывает не только жалость, но и уважение: её вера и спокойствие помогают иначе смотреть на страдание. Так сострадание становится поддержкой, а не унижением.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внутренней силой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убеждает: человек сохраняет себя, даже когда лишается привычных возможностей. Внутренняя опора помогает пережить трудные обстоятельства достойно и тихо.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как нравственный урок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в каждом человеке душу и человечность. Милосердие означает признание ценности личности — независимо от возраста, здоровья и обстоятельств.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личности независимо от внешнего положения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школьного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раскрывается через малый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«Живые мощи» помогают понять, как в литературе можно показать характер без длинного сюжета. Тургенев сосредотачивается на речи, деталях и состоянии героини, поэтому читателю легче заметить её внутренний мир. 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психологизм и 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соединяются реализм и психологизм: быт не превращается в фон, а усиливает мысль. Отдельно важна авторская позиция и роль детали, благодаря чему произведение удобно для анализа в 7 классе.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план вопросов по рассказу «Живые мощи» (условная значимость для схемы).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для анализа произведения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вопросы связывают смысл названия и образ героини: именно в них сходятся наблюдения о характере и о том, как построен текст.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вопросов показывает логику школьного анализа: от понимания человека — к приёмам и выводам. Остальные темы помогают уточнить композицию и средства.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1706" y="632075"/>
            <a:ext cx="4312988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по тексту рассказа «Живые мощи».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сравнительного вывода: внешность, характер, смысл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детали текста с выводом: что мы видим в образе, какой характер за этим стоит и к какому главному смыслу ведёт рассказ.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редкий пример: внутренняя жизнь сильнее физических страданий. Поэтому образ Лукерьи запоминается и заставляет задуматься о достоинстве.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рассказ «Живые мощи»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И.С. Тургенева «Живые мощи» учит видеть силу духа в терпении и человеческом достоинстве. Лукерья сохраняет спокойствие и веру, а контраст названия помогает понять: душа остаётся живой.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2026-05-15T07:47:12Z</dcterms:created>
  <dcterms:modified xsi:type="dcterms:W3CDTF">2026-05-15T07:47:12Z</dcterms:modified>
</cp:coreProperties>
</file>