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и физические тела: что изучает естествознание
</a:t>
            </a:r>
            <a:endParaRPr lang="en-US" sz="324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различии тела и вещества: их свойства, агрегатные состояния и практический смысл выбора материала.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различие между телом и веществом имеет научное значение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 — фундаментальные понятия для физики, химии и биологии. Один материал может проявляться разными телами, а одно тело обычно составлено из нескольких материалов; свойства определяют, где материал уместен.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физическим телом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тело — это любой отдельный предмет или объект, который имеет границы и занимает место в пространстве. Так удобнее описывать окружающий мир как набор различимых объектов.
</a:t>
            </a:r>
            <a:endParaRPr lang="en-US" sz="1164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телу относят, например, книгу, камень, каплю воды, облако, автомобиль и стеклянный стакан. Для него можно указать форму, размеры, объём и массу — то есть измеряемые характеристики.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одно и то же тело может быть сделано из одного вещества или из нескольких сразу. Поэтому при описании тела всегда есть как минимум вопрос о его материале.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веществом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состоят физические тела. Его удобно рассматривать как «основу», задающую поведение предметов и их отличительные признаки при наблюдении.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природные и искусственные вещества: вода, кислород, соль, железо, стекло, пластмасса, сталь. Один и тот же материал встречается в самых разных объектах.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одно тело нередко содержит несколько веществ одновременно. Например, оконная рама, стол и шариковая ручка включают разные материалы и детали, формирующие их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1149"/>
            <a:ext cx="3563700" cy="1441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вещество: точное сравнение понятий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признаков помогает не путать предмет и материал, из которого он сделан.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 — разные характеристики одного и того же объекта: тело описывает «какой это предмет», вещество — «из чего он сделан».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тел и веществ в классе и дома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можно рассматривать как физическое тело, потому что у него есть форма и размеры. Он сделан из нескольких веществ — чаще всего дерева и металла, которые задают прочность и удобство.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материал — разные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кабинете один и тот же пластик входит в разные тела: линейку, корпус ручки и крышку тетради. Это помогает увидеть, как вещество «переходит» в разные предметы.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на примере 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сопровождаются перераспределением расположения и движения частиц, хотя состав воды остаётся тем же.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 (форма, объём, сжимаемость) определяются не только веществом, но и его агрегатным состоянием.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агрегатных состояний воды (школьная демонстрация), без численных измерений.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22598" y="1513501"/>
            <a:ext cx="2187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030" y="2673276"/>
            <a:ext cx="300712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25766" y="4000619"/>
            <a:ext cx="38272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веществ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прозрачность помогают быстро отличать вещества. Например, стекло обычно прозрачно, а многие металлы имеют выраженный блеск, что важно при выборе материалов.
</a:t>
            </a:r>
            <a:endParaRPr lang="en-US" sz="816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отражает устойчивость к царапинам и деформациям. Поэтому одни материалы подходят для деталей, испытывающих нагрузку, а другие — для мягких оболочек.
</a:t>
            </a:r>
            <a:endParaRPr lang="en-US" sz="841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способность плавать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связывает массу и объём и объясняет поведение тел в воде и воздухе. Менее плотные вещества легче удерживаются, а более плотные — тонут.
</a:t>
            </a:r>
            <a:endParaRPr lang="en-US" sz="790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определяет, как вещество ведёт себя в воде и в других растворителях. Например, соль хорошо растворяется, а многие вещества не дают заметного растворения.
</a:t>
            </a:r>
            <a:endParaRPr lang="en-US" sz="787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Тепло- и электропроводность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и электропроводность определяют, насколько материал проводит тепло и ток. Медь эффективно проводит электричество, а дерево обычно плохо проводит тепло.
</a:t>
            </a:r>
            <a:endParaRPr lang="en-US" sz="7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вещество в лаборатории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наблюдений и измерений для выявления свойств вещества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объём и плотность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сколько вещества содержится в теле; её измеряют в граммах, килограммах или тоннах. Эта характеристика особенно важна, когда тела разного состава сравнивают по «весу» вещества.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характеризует пространство, которое занимает тело; единицы измерения — кубический сантиметр, миллилитр, литр, кубический метр. Объём отвечает на вопрос, «какое количество места» занимает предмет.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связывает массу и объём: ρ = m/V. Поэтому два тела одинакового размера могут иметь разную массу, если они сделаны из разных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плотности разных материалов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 многих веществ есть одинаковые названия в быту, их плотность различается на порядки и напрямую влияет на массу и поведение в воде.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плотности объясняют, почему воздух легче всего, лёд плавает, а металлы заметно «тяжелее» дерева.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плотности при стандартных условиях (ориентировочно); учебные и справочные материалы по физике/естествознанию.
</a:t>
            </a:r>
            <a:endParaRPr lang="en-US" sz="7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тела и изменения вещества
</a:t>
            </a:r>
            <a:endParaRPr lang="en-US" sz="2792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состояние: лёд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занимает определённый объём и сохраняет форму. Частицы в твёрдом состоянии расположены более упорядоченно, поэтому тело остаётся «жёстким».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Плавление: лёд → вода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лёд превращается в воду. Тело меняет форму, но вещество по-прежнему остаётся водой: меняется взаимное расположение и движение частиц.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Испарение: вода → пар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дальнейшем нагревании вода переходит в пар. Жидкость утрачивает постоянную форму, а газ заполняет весь доступный объём, поскольку частицы разлетаются.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Замерзание: вода → лёд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пар конденсируется, а затем вода замерзает. Вещество снова становится льдом, то есть агрегатное состояние меняется без появления «нового» вещества.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вещества: частицы и расстояния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Твёрдое: частицы «держат форму»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твёрдый брусок: его форму легко сохранить. Внутри частицы расположены тесно и более упорядоченно, поэтому движение ограничено. Между ними остаются промежутки, но они меньше, чем в жидкости и газе. Именно так объясняется устойчивость твёрдых тел.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Жидкое: частицы «перестраиваются»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стакане не имеет постоянной формы, но её объём обычно сохраняется. Частицы в жидкости всё ещё близки друг к другу, однако порядок уже менее строгий. Они могут смещаться, поэтому жидкость течёт и принимает форму сосуда. Это различие хорошо видно в моделях частиц.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Газообразное: частицы далеко друг от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находятся значительно дальше, чем в жидкости и твёрдом веществе. Из-за больших промежутков газ легко сжимается, а также заполняет весь доступный объём. Частицы движутся беспорядочно, и «границами» газа служит пространство вокруг. Так в моделях показывают свободное движение.
</a:t>
            </a:r>
            <a:endParaRPr lang="en-US" sz="72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вещества и смеси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вещество имеет постоянный состав и характерные свойства. Пример — дистиллированная вода, кислород, сахар и поваренная соль: их можно распознавать по устойчивым признакам.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образована несколькими веществами. Воздух, молоко, почва, морская вода и сплавы металлов содержат компоненты, поэтому свойства обычно зависят от их соотношения.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реальных объектах природы и техники встречаются смеси: так проще подобрать нужные свойства под условия работы. Изменяя состав, получают материал с заданной прочностью, мягкостью или проводимостью.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сталь — сплав железа с углеродом и другими элементами. Поэтому она прочнее чистого железа и лучше подходит для конструкций, чем материалы с одним компонентом.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 школьной и бытовой среде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свойства материалов определяют выбор предметов в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 связано с тем, какие свойства даёт материал: проводимость, прозрачность, прочность или теплопередача.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 практические примеры из повседневной среды.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разных изделий выбирают разные материалы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задачах свойства «складываются»: один материал может быть прочным, но плохо проводить тепло или быть химически нестойким.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материала сводится к согласованию требований изделия с конкретными физическими и химическими свойствами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естествознания: требования к материалам в строительстве, электротехнике, быту и технике (структурная диаграмма, не абсолютные доли).
</a:t>
            </a:r>
            <a:endParaRPr lang="en-US" sz="6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вещества к готовому изделию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изготовления: выбор материала → формообразование → обработка и сборка → контроль качества.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смешении понятий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и тело путают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— вещество, а окно — физическое тело. Если смешать эти понятия, легко ошибиться в вопросе «что это?» и «из чего сделано?» при описании объектов.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предмет считают одинаковыми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материал, а гвоздь — предмет из этого материала. Важно различать «сырьё» и конкретный объект, который имеет форму, размеры и место в пространстве.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про разные вещества в одном предмете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быть изготовлен из разных веществ: например, бутылка бывает стеклянной, пластиковой или металлической. Тогда меняются свойства, но остаётся предметная форма.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везде, но не одно и то же «тело»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может встречаться в разных телах: вода содержится в облаках, реке, льде и живых организмах. Для науки важно точно различать вещественный состав и конкретный объект.
</a:t>
            </a:r>
            <a:endParaRPr lang="en-US" sz="8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7923" y="1513501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в жизни и профессиях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подбор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различают материалы инструментов и упаковки, потому что свойства влияют на стерильность, устойчивость и безопасность. Понимание «вещества и тела» помогает точнее оценивать пригодность материалов.
</a:t>
            </a:r>
            <a:endParaRPr lang="en-US" sz="755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и правильный выбор посуды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свойства веществ подсказывают, какой посуде подходит нагрев, а какой — хранение. Так легче объяснить, почему одни материалы быстро нагреваются, а другие долго сохраняют тепло.
</a:t>
            </a:r>
            <a:endParaRPr lang="en-US" sz="741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надёжность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важны прочность и устойчивость материалов. Знание свойств помогает выбирать компоненты конструкции и прогнозировать, как тело будет вести себя в нагрузках и при изменении условий.
</a:t>
            </a:r>
            <a:endParaRPr lang="en-US" sz="705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важно понимать состав материалов, чтобы переработка была эффективной и безопасной. Если не различать вещество и изделие, сложнее организовать сортировку и снизить вред.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инженерии и химической промышленности свойства веществ определяют характеристики изделий. Умение связывать состав, плотность, теплопроводность и назначение помогает принимать обоснованные технические решения.
</a:t>
            </a:r>
            <a:endParaRPr lang="en-US" sz="6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мир предметов строится из веществ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тело — отдельный объект, а вещество — материал, из которого оно состоит. Свойства веществ задают форму, поведение и применение тел, а базовые параметры помогают объяснять явления мира.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2026-05-13T13:24:31Z</dcterms:created>
  <dcterms:modified xsi:type="dcterms:W3CDTF">2026-05-13T13:24:31Z</dcterms:modified>
</cp:coreProperties>
</file>