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природных территориальных комплексов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природа и почему её части связаны между собой?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 — это не просто участок земли, а система, где рельеф, климат, воды, почвы, растения и животные действуют вместе. Изменение одного элемента сразу отражается на других, поэтому каждый комплекс уникален.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территориальный комплекс: как работает природа на одной территории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природного комплекса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компоненты ПТК связаны между собой: климат определяет тепло и влагу, а они влияют на воды, почвы и растительность. Поэтому изменение одного звена затрагивает всю территорию.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растительности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не только зависят от условий, но и сами их меняют. Они участвуют в образовании почвы, удерживают влагу и создают среду для многих животных, особенно насекомых и птиц.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66225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нехватки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влаги становится меньше, почва быстрее пересыхает, травы растут слабее, деревья развиваются медленнее. Тогда животным приходится искать новые места обитания или приспосабливаться к переменам.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07006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разрывов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показывает, что в природе почти не бывает изолированных компонентов. Даже небольшое воздействие, например вырубка леса, изменяет влажность, сток воды и состав живых 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структура ПТК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 изменениям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природных комплексов часто заметны там, где резко меняются почвы, растительность или увлажнение. Именно поэтому переход от леса к лугу или болоту можно увидеть довольно отчётливо.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мелкие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большой ПТК состоит из более маленьких участков: поймы, склона, водораздела, долины реки или лесного массива. Каждый из них имеет свои условия и особенности.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участками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части не отделены жёсткой линией. Между ними обычно есть постепенные переходы, где меняются влажность, состав растений и свойства почв, поэтому ландшафт выглядит неоднородным.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 с рекой, холмом, лесом и полем хорошо показывает, как в одном месте соседствуют разные природные участки. Их структура помогает понять устройство всего комплекса.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условия для жизни растений и животных. Чем больше тепла и влаги, тем разнообразнее природный комплекс и тем гуще растительность.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 получает больше влаги, пустыня — меньше всего, а тундра отличается низкой температурой. Климат напрямую определяет богатство природы.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общим климатическим характеристикам природных зон; значения условные, для наглядности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природных комплексов от климата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44634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смена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 — это закономерная смена природных комплексов по широте, чаще от юга к северу. Она связана с тем, что солнечное тепло и влага распределяются по Земле неравномерно.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2125124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тепла больше, а к полюсам его становится меньше. Из-за этого меняются почвы, растительность и животный мир, поэтому природные зоны выглядят по-разному.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772690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территории России хорошо выражены арктические пустыни, тундра, тайга, смешанные леса, лесостепь, степь и полупустыни. Каждая зона имеет свой набор природных признаков.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22587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зоне почвы, растения и животные приспособлены к определённым условиям. Поэтому, переходя из одной природной зоны в другую, можно увидеть не только другой пейзаж, но и другой образ жизни природы.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7085711" y="2571750"/>
            <a:ext cx="1275653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помогает объяснить, почему природа страны меняется с севера на юг. Это знание нужно для понимания ландшафтов, хозяйства и охраны природы.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Зональность как важное свойство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склоны по-разному распределяют тепло и влагу. Поэтому даже в одной природной зоне могут заметно отличаться почвы, растительность и условия жизни животных.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Вдоль рек и озёр формируются поймы, террасы, влажные луга и заболоченные участки. Здесь природные условия отличаются от окружающей территории, хотя широта остаётся той же.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
</a:t>
            </a:r>
            <a:pPr algn="l" indent="0" marL="0">
              <a:lnSpc>
                <a:spcPct val="100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горных пород влияет на почвы, их плодородие и способность удерживать воду. Из-за этого рядом могут соседствовать участки с очень разной растительностью.
</a:t>
            </a:r>
            <a:endParaRPr lang="en-US" sz="1343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 высотные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моря смягчает климат, а высота над уровнем моря меняет температуру и увлажнение. Поэтому азональные различия особенно заметны в горах и на побережьях.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Азональные различия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природный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и природные условия последовательно создают облик территории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476894"/>
            <a:ext cx="3848986" cy="1261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климат, почвы, растительность и животные меняются в разных природных условиях.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суровее климат, тем беднее растительность и тем медленнее восстановление природного комплекса после изменений.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природным зонам России и мира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комплексов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 уязвимость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670588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устойчивость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ПТК — это способность сохранять свои свойства при небольших изменениях условий. Чем лучше связаны компоненты, тем заметнее комплекс сопротивляется кратковременным воздействиям.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3225926"/>
            <a:ext cx="3529089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скорость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лес восстанавливается медленно, потому что деревьям нужно много времени, чтобы вырасти. Травянистая степь после засухи обычно возвращается к прежнему состоянию быстрее.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57148" y="1670588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уязвимые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легко нарушаются тундра, болота и участки с тонким почвенным слоем. Их природные связи восстанавливаются медленно, поэтому даже небольшое воздействие может дать долгий результат.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57148" y="3225925"/>
            <a:ext cx="3529088" cy="1114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уязвимость ПТК, можно заранее ограничить вредные действия человека и бережнее использовать территорию. Это помогает сохранить природу и избежать серьёзных потерь.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ритмы меняют облик территории, но её природные связи сохраняются. Особенно заметны переходы в лесах, поймах рек и на лугах.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ПТК наиболее активен, зимой процессы ослабевают. Сильнее всего на состояние комплекса влияют тепло и вода.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сезонной динамике природных комплексов, обобщение по курсу физической географии.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ПТК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комплексы России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окраины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острова и тундра Крайнего Севера выглядят сурово и просторно: здесь мало тепла, короткое лето и низкие кустарники. На карте такие территории тянутся вдоль северного побережья и хорошо показывают влияние широты на природу.
</a:t>
            </a:r>
            <a:endParaRPr lang="en-US" sz="1031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Сибири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занимает огромные пространства и образует зелёную полосу на карте страны. В её пределах много рек, болот и лесных массивов, а в рисунке легко показать тёмные хвойные леса, холодный климат и богатство лесных животных.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степи и поймы
</a:t>
            </a:r>
            <a:pPr algn="l" indent="0" marL="0">
              <a:lnSpc>
                <a:spcPct val="100000"/>
              </a:lnSpc>
              <a:buNone/>
            </a:pPr>
            <a:r>
              <a:rPr lang="en-US" sz="35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России особенно разнообразен: здесь соседствуют степи Поволжья, Кавказские горы, широкие речные поймы и озёра. На одной карте можно увидеть, как рядом существуют равнины, высокие хребты и влажные долины с разными природными условиями.
</a:t>
            </a:r>
            <a:endParaRPr lang="en-US" sz="9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Подножие гор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теплее и влажнее, поэтому часто развиваются леса. Они образуют нижний пояс и создают более мягкие условия для жизни растений и животных.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температура понижается, и леса сменяются горными лугами. Здесь больше открытых пространств, а травянистая растительность получает достаточно света.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леса уже не растут. Появляются горная тундра, мхи, лишайники и редкая низкорослая растительность, приспособленная к холоду и ветру.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участках сохраняются области вечных снегов и ледников. Природные условия здесь самые суровые, а жизнь почти не развивается.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природы в горах по высоте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 природе действуют не по отдельности: они постоянно связаны между собой. Изменение одного звена сразу отражается на остальных компонентах.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основу природных условий, а остальные факторы уточняют облик территории. Человеческое воздействие способно как ослаблять, так и усиливать природные связи.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физической географии; доли условные, предназначены для наглядной схемы.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свойства ПТК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взаимосвязей компонентов ПТК.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связей между компонентами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изменение вызывает цепочку последствий в природном комплексе.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воздействие может изменить весь комплекс. Чем слабее защита территории, тем быстрее проявляются последствия.
</a:t>
            </a:r>
            <a:endParaRPr lang="en-US" sz="137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6274" y="1409056"/>
            <a:ext cx="2805739" cy="32648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природные комплексы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108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города и плотины меняют естественный сток воды и разрывают привычные связи между участками территории. Это мешает миграции животных и изменяет режим рек.
</a:t>
            </a:r>
            <a:endParaRPr lang="en-US" sz="1087" dirty="0"/>
          </a:p>
        </p:txBody>
      </p:sp>
      <p:sp>
        <p:nvSpPr>
          <p:cNvPr id="12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и вырубка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поля расширяются, а леса сокращаются, почвы становятся менее защищёнными. Ветер и вода легче разрушают поверхность, а многим животным и растениям становится негде жить.
</a:t>
            </a:r>
            <a:endParaRPr lang="en-US" sz="951" dirty="0"/>
          </a:p>
        </p:txBody>
      </p:sp>
      <p:sp>
        <p:nvSpPr>
          <p:cNvPr id="13" name="Text 4"/>
          <p:cNvSpPr txBox="1"/>
          <p:nvPr/>
        </p:nvSpPr>
        <p:spPr>
          <a:xfrm>
            <a:off x="3510856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хозяйственной деятельности появляются эрозия, загрязнение воды, сокращение мест обитания и исчезновение редких видов. Поэтому особенно важны бережное планирование и контроль.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628740" y="365393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Карьерная разработка и другие виды добычи сильно перестраивают рельеф и загрязняют окружающую среду. После таких работ природе требуется долгое время для восстановления.
</a:t>
            </a:r>
            <a:endParaRPr lang="en-US" sz="10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 начинается с понимания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 охране природного комплекса и поддержанию его устойчивости.
</a:t>
            </a:r>
            <a:endParaRPr lang="en-US" sz="1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790390"/>
            <a:ext cx="306494" cy="272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032" y="3304813"/>
            <a:ext cx="323050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места для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природных условий помогает строить дома там, где меньше риск наводнений, оползней и сильного разрушения почв. Это делает жизнь людей безопаснее и удобнее.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степях и на плодородных равнинах проще развивать земледелие, потому что там достаточно света и большие открытые пространства. Но важно учитывать засухи и состояние почв.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проектировании дорог и городов нужно учитывать рельеф, грунты и режим рек. Иначе строительство может вызвать разрушение склонов, подтопления и дополнительные затраты на защиту.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опасностей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свойств ПТК помогает заранее снижать ущерб от паводков, эрозии, засух и обвалов. Чем лучше изучена территория, тем меньше риск для людей и природы.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свойства ПТК важны для людей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ПТК связаны между собой, поэтому изменение одного компонента отражается на всей системе. На карте природы это особенно заметно по разным зонам и ландшафтам.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и зональность лучше всего объясняют устройство ПТК. Остальные свойства показывают, как комплексы меняются и сохраняют равновесие.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теме; значения условные, для сравнения значимости свойств.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природных территориальных комплексов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ПТК — это живая система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территориальный комплекс нельзя рассматривать по частям: его компоненты постоянно связаны и влияют друг на друга. Понимание этих связей помогает беречь природу, использовать территории разумно и сохранять ландшафты России.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2026-06-02T17:01:06Z</dcterms:created>
  <dcterms:modified xsi:type="dcterms:W3CDTF">2026-06-02T17:01:06Z</dcterms:modified>
</cp:coreProperties>
</file>