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пятого постулата Евклида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аксиома изменила всю геометрию и наше понимание пространства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Евклида: основа и спорный постулат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«Началах» Евклида геометрия строилась на аксиомах без доказательства. Первые постулаты были простыми, а пятый оказался самым сложным и вызвал многовековые споры о параллельных прямых.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формулируется пятый постулат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этого правила следует привычная формулировка: через точку вне прямой можно провести только одну параллельную ей прямую.
</a:t>
            </a:r>
            <a:endParaRPr lang="en-US" sz="970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постулат определяет, как ведут себя параллельные линии на плоскости, и поэтому влияет на многие свойства фигур и доказательства в геометрии.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две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прямая пересекает две другие и внутренние односторонние углы в сумме меньше 180°, то продолженные прямые обязательно встретятся.
</a:t>
            </a:r>
            <a:endParaRPr lang="en-US" sz="9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этот постулат вызывал сомнения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сложная формулировка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четыре постулата короткие и наглядные, а пятый заметно длиннее. Из-за этого он казался менее очевидным и труднее принимался как исходное правило.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Хотелось заменить его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Математики надеялись найти более понятное утверждение о прямых и углах, которое можно было бы использовать вместо длинного постулата, не меняя всю геометрию.
</a:t>
            </a:r>
            <a:endParaRPr lang="en-US" sz="1055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доказуемость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казалось, что пятый постулат должен следовать из остальных. Поэтому его пытались не только заменить, но и вывести из других аксиом.
</a:t>
            </a:r>
            <a:endParaRPr lang="en-US" sz="11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 одна проблема привела к новым идеям в геометрии.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поиска доказательства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доказательства не завершился одним ответом, но привёл к открытию неевклидовой геометрии и изменил само понимание аксиом.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математики; «Начала» Евклида; работы Прокла, Омара Хайяма, Саккери, Лобачевского и Бойяи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ранние попытки доказательства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на более короткое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постулат пытались подменить похожим, но более простым утверждением о прямых и углах. Такое начало казалось убедительным и удобным для рассуждений.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доказательствах рассматривали треугольники и четырёхугольники, стараясь вывести нужный вывод через свойства углов, сторон и параллельных линий.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повторение предположения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рассуждения обычно незаметно снова использовали то, что требовалось доказать. Поэтому вывод оказывался не новым, а лишь замаскированным повторением постулата.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работало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доказательства считались круговыми: они опирались на ту же идею о параллельных прямых, которую должны были получить только в самом конце.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строились ошибочные доказательства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многие рассуждения возвращались к исходному предположению.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Саккери и четырёхугольник с двумя прямыми углами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рассуждать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Саккери взял четырёхугольник с двумя прямыми углами и стал исследовать, какими могут быть два других угла. Это помогло рассмотреть постулат через особую геометрическую задачу.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проверял три варианта: острый, прямой и тупой угол. Каждый случай по-разному менял свойства фигуры и показывал, что вопрос о параллельных действительно непрост.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найти противоречие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Саккери надеялся доказать, что один из вариантов невозможен. Но окончательного противоречия он не получил, а значит, проблему решить не удалось.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шаг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пятый постулат так и не был доказан, работа Саккери стала серьёзным шагом к мысли, что возможна иная геометрия.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отличается сумма углов, тем заметнее, что геометрия зависит от выбранных правил и аксиом.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в трёх геометриях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треугольник может подчиняться разным законам в разных геометриях, если меняются исходные аксиомы.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свойства евклидовой, сферической и гиперболической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Лобачевский и новая геометрия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параллельные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Лобачевский показал, что через точку вне прямой может проходить не одна, а бесконечно много прямых, не пересекающих данную.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доказало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стало ясно, что пятый постулат нельзя вывести из остальных аксиом Евклида. Он не является обязательным следствием других правил.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Лобачевского изменили математику: они показали, что у геометрии может быть больше одной правильной системы правил.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неевклидовой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построенная без этого постулата, получила название неевклидовой. Она тоже может быть строгой и логически непротиворечивой.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привычные школьные правила не единственно возможны: у треугольников в другой геометрии действуют иные, но строгие законы.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Лобачевского; справочные сведения о гиперболической геометрии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верхняя граница, которую сумма углов треугольника в гиперболической геометрии не достигает.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идея нескольких параллельных удивляла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параллельная к прямой через данную точку кажется единственной и очевидной. Поэтому любая мысль о нескольких таких прямых сначала воспринималась как ошибка или противоречие.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Неочевидность постулата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был длиннее и сложнее остальных аксиом Евклида. Математики подозревали, что он не может быть основой всей теории и должен выводиться из более простых утверждений.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Лобачевский и Бойяи показали, что непривычное правило о параллельных может быть внутренне согласованным. Это изменило представление о том, что считается допустимой геометрической системой.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математики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оказалась не абсолютной истиной, а выбранным правилом построения теории. Если изменить исходные положения, можно получить другую, но строгую и непротиворечивую геометрию.
</a:t>
            </a:r>
            <a:endParaRPr lang="en-US" sz="7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Сферическая геометрия как противоположный пример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построить треугольник на поверхности Земли из дуг больших окружностей, сумма его углов может оказаться больше 180°. Это сразу отличает сферическую геометрию от евклидовой.
</a:t>
            </a:r>
            <a:endParaRPr lang="en-US" sz="870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Сферический пример показывает, что свойства фигур зависят не только от самих линий, но и от формы поверхности, на которой они рассматриваются.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на сфере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сфере роль прямых играют большие окружности, например меридианы. Они неизбежно пересекаются, поэтому в такой геометрии параллельных прямых не существует.
</a:t>
            </a:r>
            <a:endParaRPr lang="en-US" sz="8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геометрии по-разному отвечают на вопрос о параллельных прямых и сумме углов треугольника.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евклидовой, гиперболической и сферической геометрии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фигура ведёт себя по-разному в зависимости от выбранных аксиом и формы пространства.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модели евклидовой, гиперболической и сферической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вопроса показала, что даже одна спорная аксиома может изменить направление всей науки и открыть новые способы описания пространства.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решения проблемы пятого постулата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появление новых геометрий и более точное понимание того, как строятся математические теории.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математики: неевклидовы геометрии и аксиоматический метод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аксиома в геометрии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принимается без доказательства и служит отправной точкой для всей теории. На ней затем строятся определения, теоремы и доказательства.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один набор аксиом другим, можно получить иную геометрию. При этом новая система тоже может быть строгой и непротиворечивой.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пятого постулата учит видеть, что математика начинается с выбора правил. Важно не только вычислять, но и понимать, откуда берутся сами правила.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вопроса к новой теории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попытки доказать постулат привели к созданию новой геометрии.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идеи неевклидовой геометрии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 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расчётах на больших расстояниях и на поверхности Земли приходится учитывать, что пространство и поверхность могут вести себя не так, как лист бумаги.
</a:t>
            </a:r>
            <a:endParaRPr lang="en-US" sz="897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общей теории относительности пространство может быть искривлённым. Поэтому идеи неевклидовой геометрии помогают описывать движение тел и распространение света.
</a:t>
            </a:r>
            <a:endParaRPr lang="en-US" sz="820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параллельных прямых оказался связан не только со школьной темой, но и с тем, как учёные представляют строение космоса и форму пространства.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пятого постулата важна для школьной геометрии
</a:t>
            </a:r>
            <a:endParaRPr lang="en-US" sz="1798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«почему» меняет математику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долго искали доказательство пятого постулата и не находили его. Зато они заметили, что из привычных правил можно построить другую, не менее строгую геометрию. Так вопрос превратился в открытие нового раздела математики, а не в простую задачу на доказательство.
</a:t>
            </a:r>
            <a:endParaRPr lang="en-US" sz="86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кругового рассуждения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ранние доказательства выглядели убедительно, но в них незаметно использовалось то, что требовалось доказать. Это хороший пример того, почему важно проверять каждый шаг рассуждения и не подменять доказательство повторением исходного предположения.
</a:t>
            </a:r>
            <a:endParaRPr lang="en-US" sz="85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 — не мелочь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постулата показывает, что аксиомы определяют целую математическую систему. Если изменить исходное правило, меняются свойства фигур, а вместе с ними и сама геометрия. Для школьника это важный урок о роли точных формулировок.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изменил не только геометрию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попытка доказать пятый постулат привела к созданию новых геометрий и научила видеть силу аксиом. Иногда самый трудный вопрос открывает самый широкий путь.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2026-05-29T02:13:15Z</dcterms:created>
  <dcterms:modified xsi:type="dcterms:W3CDTF">2026-05-29T02:13:15Z</dcterms:modified>
</cp:coreProperties>
</file>