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«Чемодан» Сергея Довлатова: вещие вещи и память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 становятся ключами к прошлому, эмиграции и человеческому достоинству.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Довлатов и литература позднего СССР
</a:t>
            </a:r>
            <a:endParaRPr lang="en-US" sz="2654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«Чемодан» вырос из личного опыта Довлатова и точного наблюдения за позднесоветской жизнью, где частная судьба особенно ясно показывает эпоху.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Сюжетная основа: восемь вещей как восемь историй
</a:t>
            </a:r>
            <a:endParaRPr lang="en-US" sz="232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предмет из чемодана связан не с перечнем вещей, а с отдельным эпизодом жизни, человеком или неожиданной ситуацией.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движется не по календарю, а по памяти: одна деталь вызывает следующую, и из этого рождается цепочка новелл.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вещь в такой композиции приобретает символический смысл и сохраняет то, что трудно передать сухим пересказом.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устроено повествование в «Чемодане»
</a:t>
            </a:r>
            <a:endParaRPr lang="en-US" sz="2874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переход от предмета к воспоминанию и смыслу.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88400" y="1318150"/>
            <a:ext cx="2300100" cy="22416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Чемодан как символ эмиграции и памяти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22850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Отъезд и временность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Чемодан в повести означает не только дорогу, но и вынужденный разрыв с привычным миром. Он собирает жизнь в несколько предметов и делает утрату осязаемой.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454475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 прожитой жизни
</a:t>
            </a:r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хранятся следы профессии, отношений и надежд. Поэтому чемодан выглядит как личный архив, где материальная бедность соседствует с богатством памяти.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Автобиографическая основа и художественная правда
</a:t>
            </a:r>
            <a:endParaRPr lang="en-US" sz="2244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эпизоды повести опираются на ленинградский опыт Довлатова: редакции, коммунальный быт, разговоры и наблюдения за людьми.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не сводится к мемуарам: реальные впечатления переработаны, сжаты и поданы через ироническую дистанцию.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выбирает точную деталь вместо прямого объяснения, поэтому частный случай сразу приобретает узнаваемость и историческую глубину.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правда возникает там, где личное переживание становится знаком времени и поколения.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275" y="1545020"/>
            <a:ext cx="4876200" cy="19433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 из чемодана и их смысл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не просто перечислены: за каждым стоит отдельная биография и нравственный смысл.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точнее официальных слов передают характер героя, его опыт и исторический контекст.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Сергея Довлатова «Чемодан»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25" y="1615350"/>
            <a:ext cx="221100" cy="22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0775" y="1615350"/>
            <a:ext cx="221100" cy="221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7325" y="3339660"/>
            <a:ext cx="221100" cy="17688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рассказчика и авторская интонация
</a:t>
            </a:r>
            <a:endParaRPr lang="en-US" sz="2924" dirty="0"/>
          </a:p>
        </p:txBody>
      </p:sp>
      <p:sp>
        <p:nvSpPr>
          <p:cNvPr id="11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речи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Рассказчик говорит коротко и ясно, выбирая слова так, чтобы бытовая сцена сразу становилась выразительной и запоминающейся.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Самоирония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не маскирует боль, а помогает удержать достоинство. Герой не жалуется, а наблюдает за собой и миром с внутренней свободой.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1287450" y="3210900"/>
            <a:ext cx="7086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Обобщающий голос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759525" y="3758509"/>
            <a:ext cx="76242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история звучит как опыт целого поколения. Благодаря этому частный сюжет превращается в размышление о позднесоветской жизни.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повести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темы объединяют отдельные новеллы и удерживают их в едином смысловом поле.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ирония образуют центр повести, а эмиграция задаёт переоценку прошлого и настоящего.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повести Сергея Довлатова «Чемодан»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Советский быт как источник абсурда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43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и бюрократия делают повседневность напряжённой: даже мелкая покупка или служебная просьба превращаются в испытание.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660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рождается из столкновения человеческого достоинства с унизительными правилами системы, где многое зависит от случайности и связей.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4350" y="3287700"/>
            <a:ext cx="76584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бытовые детали — очереди, бедность, запреты, мелкие обмены — создают не декорацию, а живой образ эпохи.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4847700" cy="12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Эмиграция как потеря и освобождение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055475" y="2930500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1978: отъезд из СССР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Эмиграция открывает не новую жизнь, а разрыв с привычным миром. Герой уезжает из страны, где сформировались его язык, память и повседневные привычки.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28050" y="2098600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Чемодан как личный архив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Вещи, взятые с собой, превращаются в сжатую биографию. Они сохраняют не только практическую пользу, но и следы прежних отношений, профессии и эмоций.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2375" y="1035025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после разрыва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новом месте чемодан становится заменой дома и знаком утраченной целостности. Память о прошлом не исчезает, а получает материальную опору в предметах.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как способ говорить о боли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Довлатов не изображает страдание напрямую: он подаёт его через будничные, почти смешные эпизоды. Благодаря этому трагическое становится не громким, а особенно точным и запоминающимся.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Самоирония рассказчика защищает его достоинство. Он не жалуется и не оправдывается, а как будто отступает на шаг, чтобы показать унижение без патетики и назидания.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844350" y="3268950"/>
            <a:ext cx="7458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в повести не отменяет боли, а делает её переносимой для читателя. За лёгкой интонацией постоянно слышится утрата, поэтому смех здесь работает как форма внутренней стойкости.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650" y="1626783"/>
            <a:ext cx="221100" cy="196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47012" y="1611950"/>
            <a:ext cx="19792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0650" y="3552633"/>
            <a:ext cx="221100" cy="1965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35425" y="3540350"/>
            <a:ext cx="221100" cy="2211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1140900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Тесное пространство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522850" y="212570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Ленинград у Довлатова связан с коммунальными и небольшими квартирами, где личная жизнь существует в условиях постоянной тесноты и нехватки уединения.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648775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среда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037625" y="212570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наполнен разговорами писателей, редакторов и журналистов. Эта среда формирует особый взгляд на мир: ироничный, наблюдательный и требовательный к слову.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1140900" y="3433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ограничения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22850" y="405155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Материальная скованность показана как повседневная норма. Именно она делает значимыми мелкие вещи, случайные покупки и разговоры о дефиците.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648775" y="3433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памяти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5037625" y="405155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Ленинград выступает не просто фоном, а пространством, где прошлое постоянно возвращается. Он хранит личные воспоминания и задаёт тон всему повествованию.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522850" y="397250"/>
            <a:ext cx="7871700" cy="61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Ленинград в художественном мире Довлатова
</a:t>
            </a:r>
            <a:endParaRPr lang="en-US" sz="266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Двойственность мира повести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Противоположности в книге не разделяют героя на «до» и «после», а удерживают его опыт в напряжённом равновесии.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значимыми оказываются память и надежда: именно они соединяют утрату с возможностью нового самоопределения.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художественной структуры повести С. Довлатова «Чемодан»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Перчатки, которые помнят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75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 сохранённая пара перчаток оказывается больше, чем частью гардероба. Она хранит жесты, неловкость встречи и ощущение времени, когда даже мелкая вещь могла стать следом целой истории.
</a:t>
            </a:r>
            <a:endParaRPr lang="en-US" sz="1412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Туфля, оставшаяся без пары
</a:t>
            </a:r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женская туфля звучит как обрывок разговора о близости и расставании. В ней есть не только бытовая деталь, но и тихая память о человеке, которого уже нельзя вернуть.
</a:t>
            </a:r>
            <a:endParaRPr lang="en-US" sz="1447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Китель, шапка и носки как архив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78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Китель говорит о службе, шапка — о ценности и статусе, носки — о новой дороге. Вместе они создают не музей вещей, а живую память о прожитом опыте.
</a:t>
            </a:r>
            <a:endParaRPr lang="en-US" sz="1477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6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Вещь как носитель личной и исторической памяти
</a:t>
            </a:r>
            <a:endParaRPr lang="en-US" sz="246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произведения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Довлатова строится на кратких фразах и точных наблюдениях. Он избегает лишних объяснений, поэтому каждая деталь звучит весомо и сразу работает на смысл эпизода.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интонация делает повествование живым и доверительным. При этом простота не обедняет текст: за ней скрываются тонкая композиция, ритм и продуманная выразительность.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афористичность помогает запоминать отдельные фразы и усиливает авторскую позицию. Довлатов говорит без громких деклараций, но каждое его слово точно фиксирует характер и эпоху.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устроена каждая глава повести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Повторяющаяся схема новелл: от предмета к воспоминанию и смысловому выводу.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помогает понять, как личная история связана с переменой среды: переезд, новый язык, чужие правила и необходимость заново выстраивать своё место в мире.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показывает, что память не сводится к воспоминаниям. Она хранится в предметах, интонациях, семейных рассказах и в том, как человек относится к прошлому.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443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Довлатова не выглядит недосягаемым. Его сомнения, неловкость и ирония делают текст близким подростку, который тоже ищет устойчивость в изменчивой жизни.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738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учит видеть ценность в деталях и сохранять достоинство без громких слов. Это важный навык для любого, кто учится понимать себя и других.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22850" y="397250"/>
            <a:ext cx="78717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«Чемодан» важен для современного школьника
</a:t>
            </a:r>
            <a:endParaRPr lang="en-US" sz="280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26682" y="1531950"/>
            <a:ext cx="4313535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темы и художественные приёмы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С. Довлатова «Чемодан»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темы, примера и художественного эффекта в повести.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и форма здесь неразделимы: предмет, эпизод и интонация вместе создают смысл произведения.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«Чемодан» — это биография, собранная из вещей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Довлатова показывает, как несколько предметов могут сохранить целую жизнь: прошлое, потери, эмиграцию и достоинство человека. В этом и есть сила «вещих вещей».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2026-05-20T02:31:26Z</dcterms:created>
  <dcterms:modified xsi:type="dcterms:W3CDTF">2026-05-20T02:31:26Z</dcterms:modified>
</cp:coreProperties>
</file>