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ток: основа современной техники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 — это управляемое движение зарядов, питающее устройства от сети до медицины.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электрический ток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лежит в основе современной энергетики, а закон Ома помогает понимать и рассчитывать работу цепей. Понимание тока связывает школьные эксперименты с реальными технологиями: от зарядки телефона до защиты сети.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пропорциональна U при постоянном R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наклона прямой определяется сопротивлением: чем оно больше, тем меньше ток при тех же значениях напряжения.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физики; закон Ома для участка цепи, без конкретных экспериментальных чисел.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сопротивлении рост напряжения даёт одинаковый прирост силы тока, поэтому график выходит прямой линией.
</a:t>
            </a:r>
            <a:endParaRPr lang="en-US" sz="1519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ток в металле
</a:t>
            </a:r>
            <a:endParaRPr lang="en-US" sz="2196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металлах электрический ток переносят свободные электроны. Без внешнего электрического поля их движение беспорядочно, поэтому суммарный перенос заряда за промежуток времени равен нулю.
</a:t>
            </a:r>
            <a:endParaRPr lang="en-US" sz="1506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электроны и хаотичное движение
</a:t>
            </a:r>
            <a:endParaRPr lang="en-US" sz="1457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прикладывают электрическое поле, электроны начинают дрейфовать в одном направлении. Скорость дрейфа может быть небольшой, но электрический сигнал распространяется быстро из‑за процессов в поле и цепи.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электронов под действием поля
</a:t>
            </a:r>
            <a:endParaRPr lang="en-US" sz="1682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849473"/>
            <a:ext cx="4048200" cy="2030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 тока в разных средах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физики и базовых принципов электропроводности.
</a:t>
            </a:r>
            <a:endParaRPr lang="en-US" sz="1458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ток — это не «один и тот же» процесс: носители и механизмы переноса различаются у металлов, электролитов, газов и полупроводников.
</a:t>
            </a:r>
            <a:endParaRPr lang="en-US" sz="176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природа носителей задаёт характер тока и определяет, где вещество действительно используют как проводник или как элемент управления током.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тока в замкнутой цепи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типичной электрической цепи: источник → проводники → потребитель → ключ → измерение/защита.
</a:t>
            </a:r>
            <a:endParaRPr lang="en-US" sz="128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ток при разном соединении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ток в параллельной схеме равен сумме токов ветвей, а в последовательной — одинаков во всех элементах.
</a:t>
            </a:r>
            <a:endParaRPr lang="en-US" sz="149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Идеализированные соотношения для демонстрации на уровне школьной физики; конкретные численные данные не привязаны к эксперименту.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параллельном соединении ток делится по ветвям и определяется сопротивлениями и тем, какие потребители включены.
</a:t>
            </a:r>
            <a:endParaRPr lang="en-US" sz="152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А = 1 Кл/с
</a:t>
            </a:r>
            <a:pPr algn="ctr" indent="0" marL="0">
              <a:lnSpc>
                <a:spcPct val="100000"/>
              </a:lnSpc>
              <a:buNone/>
            </a:pPr>
            <a:r>
              <a:rPr lang="en-US" sz="26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через сечение за каждую секунду проходит заряд в 1 кулон.
</a:t>
            </a:r>
            <a:pPr algn="ctr" indent="0" marL="0">
              <a:lnSpc>
                <a:spcPct val="100000"/>
              </a:lnSpc>
              <a:buNone/>
            </a:pPr>
            <a:r>
              <a:rPr lang="en-US" sz="26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единицы измерения СИ: ампер.
</a:t>
            </a:r>
            <a:endParaRPr lang="en-US" sz="3897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Ампер связывает величину тока с тем, сколько заряда проходит за единицу времени; поэтому измерение тока помогает оценивать нагрузку.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как причина направленного движения зарядов
</a:t>
            </a:r>
            <a:endParaRPr lang="en-US" sz="2126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показывает, какую работу совершает электрическое поле при переносе заряда. Иначе говоря, именно оно «толкает» заряды так, чтобы ток в цепи стал направленным.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сопротивление участка одинаково, то при росте напряжения сила тока увеличивается. Это напрямую согласуется с законом Ома для участка цепи.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бытовой сети напряжение 220 В обеспечивает работу большинства приборов. При этом возрастает требование к электробезопасности, потому что ток и энергия могут стать опасными при нарушении правил.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и факторы, от которых оно зависит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характеризует, насколько проводник мешает прохождению тока. Чем больше сопротивление, тем меньше ток при одном и том же напряжении на участке цепи.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сопротивление влияет геометрия проводника: при большей длине сопротивление возрастает, а при увеличении площади поперечного сечения — уменьшается. Это видно из связи R с параметрами проводника.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Существенную роль играет материал: у разных веществ разные внутренние механизмы рассеяния носителей заряда. Поэтому один и тот же проводник по-разному проводит ток.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тоже меняет сопротивление: у металлов при нагревании обычно сопротивление растёт. Это важно учитывать при работе мощных устройств и при длительной нагрузке.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Ома: чтение зависимости «ток—напряжение—сопротивление»
</a:t>
            </a:r>
            <a:endParaRPr lang="en-US" sz="1845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I растёт, когда U увеличивается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I = U/R связывает силу тока I с напряжением U и сопротивлением R. Если R не меняется, то увеличение U приводит к пропорциональному росту I. Это видно и на графиках: линия идёт вверх равномерно, без «провалов».
</a:t>
            </a:r>
            <a:endParaRPr lang="en-US" sz="1197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 том же U ток становится меньше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напряжение U постоянно, а сопротивление R растёт, сила тока уменьшается. В этом случае электрическое поле «упирается» в больший барьер для движения зарядов. Поэтому разные проводники дают разные значения I при одном и том же U.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Ограничение: почему важна температура проводника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Ома хорошо описывает работу многих участков цепей, пока температура проводника остаётся практически постоянной. При нагреве сопротивление обычно меняется, и тогда реальная зависимость может немного отличаться от идеальной. Поэтому в опытах важно учитывать режим.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электрического тока в приборах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нагревательные приборы обычно потребляют существенно больше энергии, чем устройства со сравнительно низкой тепловой нагрузкой.
</a:t>
            </a:r>
            <a:endParaRPr lang="en-US" sz="1408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данные и типичные порядки мощности; значения нормированы в относительных единицах (диапазоны зависят от модели).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показывает, как быстро устройство тратит электрическую энергию: чем она выше, тем сильнее нагреваются спирали и тем быстрее выполняется работа.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788" y="1317313"/>
            <a:ext cx="65565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9088" y="1317313"/>
            <a:ext cx="4371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тока: куда уходит энергия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работы
</a:t>
            </a:r>
            <a:pPr algn="ctr" indent="0" marL="0">
              <a:lnSpc>
                <a:spcPct val="100000"/>
              </a:lnSpc>
              <a:buNone/>
            </a:pPr>
            <a:r>
              <a:rPr lang="en-US" sz="14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электрического тока на участке цепи определяется A = U·I·t. Она показывает, сколько энергии передаётся зарядам за время t при заданных напряжении и токе.
</a:t>
            </a:r>
            <a:endParaRPr lang="en-US" sz="1454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лампе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лампе накаливания значительная часть энергии преобразуется в излучение, но заметная доля всё равно уходит в тепло из-за нагрева нити.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 нагревателях
</a:t>
            </a:r>
            <a:pPr algn="ctr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Плитка, чайник и утюг превращают электрическую энергию в тепловую: ток разогревает проводник, а тепло затем передаётся воде или материалу.
</a:t>
            </a:r>
            <a:endParaRPr lang="en-US" sz="141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в аккумуляторах
</a:t>
            </a:r>
            <a:pPr algn="ctr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аккумуляторе ток сопровождает химические превращения при зарядке и разрядке. Поэтому энергия поступает и выходит не только «в тепло», но и в виде изменения химического состава.
</a:t>
            </a:r>
            <a:endParaRPr lang="en-US" sz="1290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6759" y="1230400"/>
            <a:ext cx="310513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Проводники, полупроводники и диэлектрики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электрические свойства определяются микростроением вещества и тем, насколько легко в нём появляются и движутся носители заряда.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физики: общие свойства материалов и роль носителей заряда.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вещества по наличию свободных носителей заряда, уровню сопротивления и типичным применениям — это помогает предсказать, как поведёт себя материал в цепи.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Тепловое действие тока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прохождении тока носители заряда сталкиваются с частицами кристаллической решётки. Энергия движения превращается во внутреннюю, поэтому проводник нагревается и его температура растёт.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лежит в основе работы электрических плит, утюгов, чайников, ламп накаливания и плавких предохранителей: конструкция подбирается так, чтобы нагрев был полезным и управляемым.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ток становится слишком большим, нагрев перестаёт быть безопасным. Изоляция может разрушаться, растёт риск повреждения прибора и пожара, поэтому нужны защита и правильный выбор проводов.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и магнитное действие тока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электролитах ток вызывает электролиз: на электродах идут реакции, возможно осаждение веществ и получение металлов. Поэтому ток превращается в контролируемые химические процессы.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 с током создаёт вокруг себя магнитное поле. Его можно обнаружить компасом: стрелка поворачивается, потому что на неё действует магнитное поле.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электричества и магнетизма используют в электромагнитах и реле. Сигнал в цепи управляет силой притяжения или переключением контактов.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 принципы лежат в работе динамиков, электродвигателей и генераторов: электрический ток преобразуется в механическое движение, а при генерации — наоборот, движение становится электричеством.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измерять силу тока амперметром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измерений в цепях постоянного тока: выбор прибора, безопасное подключение и проверка контактов.
</a:t>
            </a:r>
            <a:endParaRPr lang="en-US" sz="127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замыкание возникает, когда сопротивление цепи резко уменьшается. Из-за этого сила тока возрастает во много раз, а провода начинают выделять большое количество тепла.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режим может привести к повреждению техники и даже к возгоранию. Сильный нагрев способен испортить изоляцию и вывести из строя элементы цепи.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строится на предсказуемых отключениях: предохранители и автоматы ограничивают аварийный ток. Дополнительно помогают заземление и качественная изоляция проводов.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замыкание и защита цепей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 в повседневной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доли приходятся на промышленность и транспорт — там особенно важны мощность и непрерывность электроснабжения.
</a:t>
            </a:r>
            <a:endParaRPr lang="en-US" sz="147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диаграмма по типовым направлениям применения (учебная обобщённая классификация; точные доли в процентах зависят от страны и периода).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работает «на всех уровнях»: от питания ламп и зарядок до тяги электропоездов и обеспечения работы медицинских устройств.
</a:t>
            </a:r>
            <a:endParaRPr lang="en-US" sz="162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 — это управляемый поток энергии
</a:t>
            </a:r>
            <a:pPr algn="ctr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ток — управляемое движение зарядов в замкнутой цепи. Его свойства описывают сила тока, напряжение, сопротивление и закон Ома. Ток превращает энергию в тепло, свет, движение и химические изменения, а безопасность обеспечивают контроль нагрузки, исправная изоляция и защита цепей.
</a:t>
            </a:r>
            <a:endParaRPr lang="en-US" sz="39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2026-05-14T07:22:08Z</dcterms:created>
  <dcterms:modified xsi:type="dcterms:W3CDTF">2026-05-14T07:22:08Z</dcterms:modified>
</cp:coreProperties>
</file>