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Doing sport and playing games: слова, действия,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игры и английские фразы для школьных ситуаций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спорт и игры помогают учить английский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знакома каждому школьнику: на уроках, переменах и после школы легко говорить о любимых играх, тренировках и достижениях. Здесь отрабатываются частые слова и простые модели, которые сразу можно использовать в устной речи.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 теме: sport и game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942262" y="1662575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sport обозначает вид физической активности или соревнование. К этой группе относятся football, basketball, swimming и tennis, а также более широкие слова для занятий и турниров.
</a:t>
            </a:r>
            <a:endParaRPr lang="en-US" sz="772" dirty="0"/>
          </a:p>
        </p:txBody>
      </p:sp>
      <p:sp>
        <p:nvSpPr>
          <p:cNvPr id="11" name="Text 3"/>
          <p:cNvSpPr txBox="1"/>
          <p:nvPr/>
        </p:nvSpPr>
        <p:spPr>
          <a:xfrm>
            <a:off x="942269" y="2460037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Game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game называют игру, обычно с правилами и участниками. Сюда входят board game, computer game, team game и outdoor game, то есть игры дома, в классе и на улице.
</a:t>
            </a:r>
            <a:endParaRPr lang="en-US" sz="794" dirty="0"/>
          </a:p>
        </p:txBody>
      </p:sp>
      <p:sp>
        <p:nvSpPr>
          <p:cNvPr id="12" name="Text 4"/>
          <p:cNvSpPr txBox="1"/>
          <p:nvPr/>
        </p:nvSpPr>
        <p:spPr>
          <a:xfrm>
            <a:off x="942264" y="3257498"/>
            <a:ext cx="34926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игре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участников важно знать слова player, team, coach, match и competition. Они помогают сказать, кто играет, кто руководит командой и где проходит соревнование.
</a:t>
            </a:r>
            <a:endParaRPr lang="en-US" sz="833" dirty="0"/>
          </a:p>
        </p:txBody>
      </p:sp>
      <p:sp>
        <p:nvSpPr>
          <p:cNvPr id="13" name="Text 5"/>
          <p:cNvSpPr txBox="1"/>
          <p:nvPr/>
        </p:nvSpPr>
        <p:spPr>
          <a:xfrm>
            <a:off x="4697037" y="2074213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score, win и lose нужна, чтобы говорить об итогах игры или матча. Эти слова особенно полезны, когда ученик рассказывает о победе, счёте или результате команды.
</a:t>
            </a:r>
            <a:endParaRPr lang="en-US" sz="823" dirty="0"/>
          </a:p>
        </p:txBody>
      </p:sp>
      <p:sp>
        <p:nvSpPr>
          <p:cNvPr id="14" name="Text 6"/>
          <p:cNvSpPr txBox="1"/>
          <p:nvPr/>
        </p:nvSpPr>
        <p:spPr>
          <a:xfrm>
            <a:off x="4697037" y="2897488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удобна для 5 класса, потому что слова о спорте и играх связаны с уроком физкультуры, переменами и школьными соревнованиями. Их легко включать в короткие ответы и диалоги.
</a:t>
            </a:r>
            <a:endParaRPr lang="en-US" sz="7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встречаются в теме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слов встречаются в теме чаще всего и легче запоминаются при первом знакомстве.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глаголы действий и знакомые игровые слова, потому что именно они чаще всего нужны в коротких фразах.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учебной лексике темы «Doing sport and playing games»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нужны для описания занятий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play используют с играми и спортивными действиями с мячом: play football, play tennis, play chess. Он помогает назвать игру точно и естественно, без лишних слов.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do часто подходит для упражнений, единоборств и гимнастики: do sports, do karate, do exercise. Этот глагол особенно полезен, когда речь идёт о тренировке или комплексе движений.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go нужен для активностей, где важны движение и маршрут: go swimming, go skating, go cycling. Он подчёркивает сам процесс занятия, а не только его название.
</a:t>
            </a:r>
            <a:endParaRPr lang="en-US" sz="11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749526"/>
            <a:ext cx="4332300" cy="22107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play, do и go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какой глагол выбрать в зависимости от вида активности и привычного сочетания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выбирают не по смыслу «играть», а по устойчивому сочетанию: play, do и go используются в разных типах занятий.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спорта и игр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простую фразу о спорте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на типичной модели английского предложения о занятиях спортом.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разговора о любимой игре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What sport do you like? и What game do you play? удобно использовать в паре. Короткий ответ I like basketball или I play chess звучит естественно и легко запоминается.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предпочтении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like… и I don't like… помогают сразу выразить отношение к спорту или игре. Их можно использовать с любым знакомым словом, если нужно коротко ответить в паре.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любимое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My favourite sport is… или My favourite game is… делает ответ более точным. Она подходит, когда ученик хочет назвать одно главное увлечение и не объяснять его подробно.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об умении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can… и I can't… помогают рассказать о своих возможностях. С их помощью легко сказать, что ученик умеет делать, например бегать, кататься или играть в шахматы.
</a:t>
            </a:r>
            <a:endParaRPr lang="en-US" sz="10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 класса: спорт, игры и движение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 показывает, какие занятия чаще выбирают ученики, когда говорят о спорте и играх на 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виды активности остаются заметными, но у части класса также популярны спокойные или индивидуальные занятия, например chess и swimming.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визуализации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спортивной сумке ученика могут быть ball, racket, rope и water bottle. Эти слова часто встречаются на уроке, потому что они помогают назвать предметы, которые нужны для игры, тренировки и безопасного занятия спортом.
</a:t>
            </a:r>
            <a:endParaRPr lang="en-US" sz="933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 спортивной сумке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физкультуры дети надевают trainers и sportswear, а для некоторых занятий им нужен helmet. Такие слова удобно использовать, когда нужно описать одежду и защитные предметы перед началом игры или тренировки.
</a:t>
            </a:r>
            <a:endParaRPr lang="en-US" sz="98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для урока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площадке можно увидеть net, skateboard и skipping rope, а в спортивном зале — мячи и ракетки. Эти предметы помогают быстро понять, какая активность начинается и какие правила будут нужны.
</a:t>
            </a:r>
            <a:endParaRPr lang="en-US" sz="96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площадке и в зале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инвентарь и школьные предметы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16493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856" y="1390009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43323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16493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38606" y="1390009"/>
            <a:ext cx="339413" cy="38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 классе и на перемене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 правилами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Board games и word games учат ждать своей очереди, читать задания и отвечать по образцу. Они подходят для класса, потому что не требуют много места и сложного инвентаря.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Tag и hide-and-seek помогают быстро реагировать на команды, запоминать действия и говорить короткие фразы по-английски во время движения. Такие игры легко проводить на перемене или во дворе.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Simple team games развивают умение слушать партнёров, считать очки и поддерживать одноклассников. В таких играх ученики быстрее запоминают слова, связанные с действием и результатом.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уроке помогают незаметно повторять лексику: названия предметов, цветов, чисел и действий. Короткие раунды особенно удобны для 5 класса, потому что внимание сохраняется лучше.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ответы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игры с понятными правилами дают шанс отвечать без долгой подготовки. Ученики тренируют уверенность, произношение и понимание инструкций, а учитель быстро видит, что уже усвоено.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игра: что это, где проходит, какие слова нужны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назвать активность, место и предметы, а затем собрать короткое английское предложение.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активности свой набор слов: место, инвентарь и глагол. Это помогает строить точные предложения и не путать sport и game.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темы «Doing sport and playing games»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и ответить о занятии спортом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модель короткого диалога для 5 класса: вопрос, ответ, уточнение и итог о любимом виде спорта.
</a:t>
            </a:r>
            <a:endParaRPr lang="en-US" sz="1297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развивают разные игры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задания чаще требуют мгновенного ответа, а спокойные игры дают больше времени на чтение и запись. Это делает тему полезной для разных этапов урока.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можно подбирать под нужный навык: движение — для устной речи, настольные задания — для чтения, фиксация результатов — для письма.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учебных видов деятельности по теме урока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команды и правила игры на английском
</a:t>
            </a:r>
            <a:endParaRPr lang="en-US" sz="2473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2038238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8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действие
</a:t>
            </a:r>
            <a:pPr algn="l" indent="0" marL="0">
              <a:lnSpc>
                <a:spcPct val="110046"/>
              </a:lnSpc>
              <a:buNone/>
            </a:pPr>
            <a:r>
              <a:rPr lang="en-US" sz="988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run, jump, stop и line up помогают быстро организовать класс или спортивную игру. Ученики понимают их без длинного объяснения и сразу переходят к действию.
</a:t>
            </a:r>
            <a:endParaRPr lang="en-US" sz="988" dirty="0"/>
          </a:p>
        </p:txBody>
      </p:sp>
      <p:sp>
        <p:nvSpPr>
          <p:cNvPr id="13" name="Text 3"/>
          <p:cNvSpPr txBox="1"/>
          <p:nvPr/>
        </p:nvSpPr>
        <p:spPr>
          <a:xfrm>
            <a:off x="2301738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и повторяй
</a:t>
            </a:r>
            <a:pPr algn="l" indent="0" marL="0">
              <a:lnSpc>
                <a:spcPct val="110046"/>
              </a:lnSpc>
              <a:buNone/>
            </a:pPr>
            <a:r>
              <a:rPr lang="en-US" sz="91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listen, repeat и count часто звучат в языковых играх. Они помогают удерживать внимание, тренировать произношение и проверять, как быстро ученик понимает инструкцию на английском.
</a:t>
            </a:r>
            <a:endParaRPr lang="en-US" sz="919" dirty="0"/>
          </a:p>
        </p:txBody>
      </p:sp>
      <p:sp>
        <p:nvSpPr>
          <p:cNvPr id="14" name="Text 4"/>
          <p:cNvSpPr txBox="1"/>
          <p:nvPr/>
        </p:nvSpPr>
        <p:spPr>
          <a:xfrm>
            <a:off x="390440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Передай ход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pass the ball, take turns и your turn нужны, когда в игре участвуют несколько человек. Они учат соблюдать очередность и не мешать другим игрокам.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0705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Следуй правилам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rule, fair play, team и score описывают порядок игры и отношение к соперникам. Так школьники учатся играть честно, уважать результаты и работать вместе.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0970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короткие инструкции
</a:t>
            </a:r>
            <a:pPr algn="l" indent="0" marL="0">
              <a:lnSpc>
                <a:spcPct val="110046"/>
              </a:lnSpc>
              <a:buNone/>
            </a:pPr>
            <a:r>
              <a:rPr lang="en-US" sz="91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играх удобны короткие повелительные предложения: Open your book, say the word, choose a card. Они просты, понятны и подходят для активного урока.
</a:t>
            </a:r>
            <a:endParaRPr lang="en-US" sz="9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любимом спорте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предпочтении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обычно начинается с простого вопроса о любимом виде спорта. Такой старт помогает быстро включиться в разговор и использовать знакомую лексику без сложных конструкций.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о привычке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вопрос Do you play football? переводит разговор от вкуса к действию. Ученик может ответить Yes, I do или No, I don't, не меняя простую модель.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When do you play? помогает добавить подробность о времени. Ответ I play football on Sundays делает речь более живой и показывает, когда ученик занимается спортом.
</a:t>
            </a:r>
            <a:endParaRPr lang="en-US" sz="786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My favourite sport is football показывает, как назвать свой выбор прямо и ясно. Важно не только слово, но и уверенная интонация при произнесении фразы.
</a:t>
            </a:r>
            <a:endParaRPr lang="en-US" sz="8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475" y="119851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61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8875" y="1177584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0269" y="1172034"/>
            <a:ext cx="339413" cy="38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17213" y="1172034"/>
            <a:ext cx="290925" cy="38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рассказать о достижениях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 счёт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win, lose и score помогают говорить о результате игры без длинных объяснений. Ученики могут назвать итог матча и понять, кто набрал больше очков.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 успеху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 и next нужны, когда ученик рассказывает о последовательности действий. Они помогают объяснить, что было сначала, а что произошло после этого.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Пробуй и улучшайся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try, improve и practise связаны с развитием навыков. Они подходят не только для спорта, но и для учёбы, когда нужно тренироваться и становиться лучше.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Умею делать больше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can run fast и I can play chess показывают личные умения ученика. Это простой способ рассказать о себе и своих сильных сторонах на английском.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 цель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want to improve my English связывает спортивную тему с учёбой. Она показывает, что желание совершенствоваться важно и на площадке, и в классе.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говорят ученики о спорте и играх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легко использовать в парной работе и мини-опросе. Они показывают, что ученики уже умеют связывать слово с действием и личным опытом.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звучат модели с like, can, play и go. Значит, эти конструкции стоит повторять первыми и использовать в устном упражнении.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речевые модели по теме «Doing sport and playing games»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 темы для закрепления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455586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Do you like…? помогает спросить собеседника о предпочтениях. В ответах удобно использовать Yes, I do и No, I don't, не усложняя речь.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4649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like… I play… I go… и I do… позволяют быстро ответить о своих занятиях. Они подходят для устного ответа на уроке и в паре.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2586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темы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This is a game и This is a sport закрепляют различие между словами. Они простые, но помогают уверенно говорить о теме на английском языке.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64700" y="159841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важно запомнить слова sport, game, team, player, match, score, rules и favourite. Они помогают назвать занятие, участников, результат и отношение к игре.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97050" y="159841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play, do, go, like и can встречаются в самых простых фразах. С их помощью ученик говорит о том, что он делает, любит и умеет.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говорить о спорте и играх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показывает, как соединить лексику, действия и короткие диалоги. Теперь ученик может назвать любимую игру, спросить о предпочтениях и описать занятие простыми, понятными фразами.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2026-05-30T13:26:11Z</dcterms:created>
  <dcterms:modified xsi:type="dcterms:W3CDTF">2026-05-30T13:26:11Z</dcterms:modified>
</cp:coreProperties>
</file>