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закаливание — два простых способа укрепить здоровье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закаливание делают организм сильнее, выносливее и крепче каждый день.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5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10–11 лет школьник много сидит за партой, делает уроки и пользуется гаджетами. Поэтому особенно нужны движение, свежий воздух и постепенное закаливание: они помогают меньше уставать и лучше переносить учёбу.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организму регулярное движение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сердце сокращается активнее, а кровь быстрее доставляет кислород ко всем органам. Организм лучше справляется с нагрузкой и дольше сохраняет работоспособность без лишней усталости.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Укрепляются кости и 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и упражнения создают полезную нагрузку на кости и мышцы спины. Это помогает сохранять осанку, уменьшает скованность после долгого сидения и поддерживает правильное развитие тела.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становятся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активность помогает мышцам развиваться и лучше удерживать тело в движении. Ребёнку проще бегать, прыгать, подниматься по лестнице и выполнять обычные школьные дела.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даются координация и ловкость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бега, прыжков и игр движения становятся более точными и согласованными. Ребёнок лучше ориентируется в пространстве, увереннее двигается и легче осваивает новые упражнения.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движения нужно школьнику в день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активные отрезки можно складывать в один полезный день.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распорядке есть несколько видов активности, легко набрать нужную норму без перегрузки.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физической активности для детей и подростков: не менее 60 минут в день.
</a:t>
            </a:r>
            <a:endParaRPr lang="en-US" sz="8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активности подходят детям 5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доступные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Пятиклассникам подходят ходьба, бег, прыжки, танцы и утренняя зарядка. Эти занятия не требуют сложной подготовки и помогают двигаться каждый день в привычной обстановке.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удобно для школы и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на площадке удобно играть в подвижные игры, кататься на велосипеде и плавать летом. Лучше выбирать те виды активности, которые можно выполнять безопасно и регулярно.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или подвижной игры становится легче сосредоточиться на домашнем задании. Краткая активность помогает переключиться после уроков и уменьшает ощущение усталости.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снимает напряжение, которое появляется после долгого сидения за партой или у экрана. Разминка, прогулка и несколько упражнений помогают спине и плечам расслабиться.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двигается регулярно, у него чаще бывает хорошее настроение. Организм тратит лишнюю энергию, а активность приносит ощущение бодрости и удовольствия.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помогает учёбе и настроению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разных видов движений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занятия по-разному помогают организму школьника.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движения дополняют друг друга, поэтому полезно чередовать их в течение недели.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о физической активности и её влиянии на организм.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укрепляет здоровье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физическая активность влияет на организм школьника.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это постепенное привыкание к прохладному воздуху, воде и солнцу. Оно помогает телу лучше приспосабливаться к смене погоды без резкого стресса.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закаливание организма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закаливании организм учится быстрее сохранять тепло и спокойнее реагировать на ветер, прохладу и перепады температуры. Это поддерживает устойчивость к ежедневным погодным изменениям.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Закалённый человек обычно легче переносит прогулки в прохладную погоду и чувствует себя увереннее в разное время года. Главное условие — делать всё постепенно и регулярно.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начинают только тогда, когда ребёнок чувствует себя здоровым. При температуре, сильном кашле, ознобе или слабости процедуры нужно отложить до полного выздоровления.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выполняют постепенно: сначала короткое обтирание или тёплый душ, затем более прохладные процедуры. Резкие переходы от тепла к холоду могут навредить.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заниматься регулярно и не пропускать этапы без необходимости. Если после процедуры появились неприятные ощущения, темп нужно уменьшить и вернуться к более мягкому варианту.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безопасного закаливания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соответствовать погоде, а помещение — быть проветренным, но без сквозняка. Закаливание приносит пользу только тогда, когда оно проводится аккуратно и спокойно.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закаливание водой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безопасно переходить от мягких водных процедур к более прохладным при регулярном и постепенном выполнении.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воздухом и солнцем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воздухом начинается с обычных прогулок, проветривания комнаты и одежды по погоде. Такой подход помогает легче переносить свежий ветер и перемены температуры без лишнего стресса для организма.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закаливание требует осторожности: достаточно недолгого пребывания на солнце в безопасное время. Для ребёнка важны головной убор, тень и постепенность, чтобы польза не превратилась в перегрев.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польза движения и закаливания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привычки работают вместе: одна развивает тело, другая повышает устойчивость к внешним условиям.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сочетать их регулярно, организм становится выносливее, а повседневные нагрузки переносятся легче.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и общим рекомендациям по здоровому образу жизни; условное сравнение для наглядности.
</a:t>
            </a:r>
            <a:endParaRPr lang="en-US" sz="8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750" y="1797831"/>
            <a:ext cx="23025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здоровье школьника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 помогает организму восстанавливаться, расти и лучше справляться с уроками, кружками и домашними заданиями на следующий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и разнообразная еда даёт энергию для учёбы, прогулок и подвижных игр, а также помогает не чувствовать сильную усталость.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движение между занятиями уменьшают утомление, поддерживают осанку и помогают переключиться после долгого сидения.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и небольшие перерывы на движение в течение дня делают тело бодрее и помогают легче переносить школьную нагрузку без перенапряжения.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полезного распорядка дня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как небольшие привычки в течение дня поддерживают движение, закаливание и восстановление.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действия полезнее редких больших усилий: они легче входят в привычку и не перегружают организм.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и правилам здорового режима дня для школьника.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слишком мало или, наоборот, слишком резко увеличивать нагрузку, польза снижается. Постепенность и регулярность помогают избежать переутомления и неприятных ощущений.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ежедневной физической активности детей и подростков.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минут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— разумный ориентир для школьной активности.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ребёнку быть активным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движение в течение дня помогает уменьшить влияние этих факторов и сохранить привычку к активности.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не с отсутствием возможностей, а с режимом дня; их можно частично компенсировать простыми перерывами и прогулками.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теме презентации; условная шкала для сравнения распространённых причин снижения активности.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и школа помогают поддерживать здоровье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идёт домой не спеша вместе с родителями. По дороге они проходят часть пути пешком, обсуждают день и делают небольшой круг по двору или парку. Такая привычка помогает чаще двигаться и проводить время вместе.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на спортивной площадке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школы собираются классы, учителя и родители. Дети участвуют в эстафетах, прыжках и простых играх, а взрослые поддерживают их с трибун и помогают организовать безопасное пространство для 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в выходной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выбирают велосипед, игры на свежем воздухе или прогулку в парке вместо долгого сидения дома. Ребёнок видит пример взрослых и охотнее повторяет полезные привычки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заметны при регулярных полезных привычках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неделя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легче включаться в движение, а короткая зарядка и прогулка воспринимаются как обычная часть дня.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2–3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меньше усталости после уроков, улучшается настроение, а прохладный воздух переносится спокойнее.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месяц и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дела даются легче, выносливость растёт, а полезные привычки закрепляются и становятся естественными.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крепнет в ежедневных привычках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закаливание и разумный режим дня не требуют сложных условий, но ежедневно помогают школьнику быть сильнее, бодрее и устойчивее к нагрузкам.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2026-05-20T21:47:01Z</dcterms:created>
  <dcterms:modified xsi:type="dcterms:W3CDTF">2026-05-20T21:47:01Z</dcterms:modified>
</cp:coreProperties>
</file>