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хозяйства: от ручного труда к современной экономике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труд людей изменил хозяйство, города и повседневную жизнь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хозяйства: где и почему развиваются отрасли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раздел географии объясняет, почему предприятия, города и дороги появляются именно в определённых местах, как на производство влияют ресурсы, природа и труд людей, а также как менялись хозяйственные занятия от земледелия до сферы услуг.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3053" y="1516558"/>
            <a:ext cx="2975722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Первобытное хозяйство: добывание пищи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730223"/>
            <a:ext cx="20348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находили съедобные растения, коренья и плоды, ориентируясь на сезон и местность. Такой способ добычи пищи требовал постоянного поиска и почти не создавал запасов на будущее.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орудия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труда использовали камень, кость и дерево. Эти орудия были простыми, но позволяли разделывать добычу, изготавливать одежду и строить временные жилища.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296211" y="1730224"/>
            <a:ext cx="2037790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 рыболовство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на животных и ловля рыбы дополняли собирательство и помогали выживать. Успех зависел от климата, миграции животных, рек и озёр, поэтому жизнь оставалась очень неустойчивой.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295855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Кочевой образ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группы людей часто переходили с места на место, следуя за пищей и водой. Такое хозяйство называют присваивающим: человек брал у природы уже готовые ресурсы.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2055" y="1469708"/>
            <a:ext cx="3092850" cy="32023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Неолитическая революция: переход к производящему хозяйству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73575" y="1549350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10 тысяч лет назад люди начали выращивать растения и разводить домашних животных. Это дало более надёжный источник пищи и сделало жизнь менее зависимой от случайной добычи.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583211" y="1549350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урожай и стада стали основой питания, появились постоянные поселения. Люди строили долговременные жилища, возвращались на одни и те же места и постепенно переходили к оседлому образу жизни.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73575" y="3188446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и собственность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Излишки зерна и других продуктов можно было хранить, обменивать и охранять. Так возникли первые представления о собственности, а также более прочные связи внутри общины.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583211" y="3188446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в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Неолитическая революция изменила быт, труд и отношения между людьми. Она стала важным поворотом, после которого хозяйство начало развиваться быстрее и сложнее.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излишков к разделению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рост производства привёл к обмену и специализации занятий.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800" y="1462200"/>
            <a:ext cx="432900" cy="38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9781" y="1443550"/>
            <a:ext cx="263812" cy="422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8637" y="1481440"/>
            <a:ext cx="432900" cy="346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48590" y="3080210"/>
            <a:ext cx="432900" cy="384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1212" y="3058458"/>
            <a:ext cx="422100" cy="422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Ремесло и первые города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Кузнецы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Кузнецы изготавливали ножи, наконечники, инструменты и детали для повседневной жизни. Их работа была особенно важна там, где требовались прочные металлические изделия.
</a:t>
            </a:r>
            <a:endParaRPr lang="en-US" sz="1226" dirty="0"/>
          </a:p>
        </p:txBody>
      </p:sp>
      <p:sp>
        <p:nvSpPr>
          <p:cNvPr id="13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Гончары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Гончары делали посуду и сосуды для хранения воды, зерна и масла. В городе их изделия продавались быстрее, потому что спрос был постоянным и разнообразным.
</a:t>
            </a:r>
            <a:endParaRPr lang="en-US" sz="1340" dirty="0"/>
          </a:p>
        </p:txBody>
      </p:sp>
      <p:sp>
        <p:nvSpPr>
          <p:cNvPr id="14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Ткачи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Ткачи производили ткани для одежды, мешков и бытовых нужд. Ремесло требовало навыка и времени, поэтому мастера часто передавали умения ученикам.
</a:t>
            </a:r>
            <a:endParaRPr lang="en-US" sz="1395" dirty="0"/>
          </a:p>
        </p:txBody>
      </p:sp>
      <p:sp>
        <p:nvSpPr>
          <p:cNvPr id="15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становился местом обмена, управления и хранения запасов. Здесь собирались покупатели, купцы и мастера, а богатство накапливалось быстрее, чем в деревнях.
</a:t>
            </a:r>
            <a:endParaRPr lang="en-US" sz="1280" dirty="0"/>
          </a:p>
        </p:txBody>
      </p:sp>
      <p:sp>
        <p:nvSpPr>
          <p:cNvPr id="16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и заказчики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ремесленники работали для более широкого круга людей. Наличие рынка и заказов делало производство устойчивым и позволяло появляться новым профессиям.
</a:t>
            </a:r>
            <a:endParaRPr lang="en-US" sz="128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хозяйственной деятельности в древности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преобладании земледелия древние общества уже нуждались в обмене, строительстве и ремесленных изделиях.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обеспечивало основу жизни, а остальные занятия поддерживали развитие обмена, городов и специализации труда.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истории хозяйства древних обществ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как связь между регионами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37470" y="3441333"/>
            <a:ext cx="3117844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денежных расчётов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появлением денег торговля стала удобнее и быстрее. Появились меры веса и длины, а товары можно было оценивать более точно.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701053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рынки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обмены проходили на местных рынках. Люди меняли зерно, соль, ткани, металл и керамику, выбирая товары, которых не хватало в их местности.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715613" y="3441333"/>
            <a:ext cx="3130096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знаниями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товарами перемещались знания, технологии и культурные традиции. Торговля расширяла хозяйственные связи и делала регионы более взаимозависимыми.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284826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Караванные дороги и морские маршруты связали разные страны и материки. Великий шёлковый путь стал одним из самых известных торговых направлений древности.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5026" y="1469708"/>
            <a:ext cx="2013949" cy="32023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62964" y="1729033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организация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XVI–XVIII веках труд на мануфактурах оставался ручным, но был разделён на отдельные операции. Каждый работник выполнял свою часть работы быстрее и точнее.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6131204" y="1729033"/>
            <a:ext cx="236484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выпуска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операций позволяло изготавливать больше товаров за то же время. Производство становилось более предсказуемым, а изделия — доступнее для покупателей.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862965" y="3299736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функции работников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мастера подготавливали материалы, другие собирали изделие, третьи занимались отделкой. Такой порядок делал процесс более организованным, чем в обычной мастерской.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131205" y="3299736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Переходный этап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Мануфактура стала важной ступенью между ремеслом и фабрикой. Она подготовила почву для дальнейшей механизации и промышленного производства.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Мануфактуры: переход от ремесла к промышленности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2159531"/>
            <a:ext cx="4176900" cy="14066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Ремесло, мануфактура и фабрика: сравнение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менялись организация труда, техника и объёмы производства по мере развития хозяйства.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механизация и разделение труда, тем выше производительность и объём выпуска.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развития хозяйства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0075" y="1538620"/>
            <a:ext cx="2208610" cy="30562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869950" y="1783996"/>
            <a:ext cx="1900799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Паровой двигатель
</a:t>
            </a:r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Паровые машины заменили часть ручного и животного труда, позволили приводить в движение станки, насосы и локомотивы. Производство стало работать быстрее, а зависимость от силы человека заметно уменьшилась.
</a:t>
            </a:r>
            <a:endParaRPr lang="en-US" sz="1091" dirty="0"/>
          </a:p>
        </p:txBody>
      </p:sp>
      <p:sp>
        <p:nvSpPr>
          <p:cNvPr id="13" name="Text 3"/>
          <p:cNvSpPr txBox="1"/>
          <p:nvPr/>
        </p:nvSpPr>
        <p:spPr>
          <a:xfrm>
            <a:off x="869950" y="3162704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отрасли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быстро росли текстильная, угольная и металлургическая промышленность. Им требовались сырьё, топливо и транспорт, поэтому усиливалось развитие шахт, доменных печей и железных дорог.
</a:t>
            </a:r>
            <a:endParaRPr lang="en-US" sz="1073" dirty="0"/>
          </a:p>
        </p:txBody>
      </p:sp>
      <p:sp>
        <p:nvSpPr>
          <p:cNvPr id="14" name="Text 4"/>
          <p:cNvSpPr txBox="1"/>
          <p:nvPr/>
        </p:nvSpPr>
        <p:spPr>
          <a:xfrm>
            <a:off x="6632473" y="1794978"/>
            <a:ext cx="1903556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Фабрики и заводы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небольших мастерских возникли крупные предприятия, где многие рабочие трудились рядом и по строгому распорядку. Это резко увеличило выпуск изделий и сделало производство более организованным.
</a:t>
            </a:r>
            <a:endParaRPr lang="en-US" sz="1107" dirty="0"/>
          </a:p>
        </p:txBody>
      </p:sp>
      <p:sp>
        <p:nvSpPr>
          <p:cNvPr id="15" name="Text 5"/>
          <p:cNvSpPr txBox="1"/>
          <p:nvPr/>
        </p:nvSpPr>
        <p:spPr>
          <a:xfrm>
            <a:off x="6632117" y="3173687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фабрик, шахт и станций стали быстро увеличиваться города. Люди переселялись туда в поисках работы, а дешёвые товары и новые профессии постепенно меняли повседневную жизнь.
</a:t>
            </a:r>
            <a:endParaRPr lang="en-US" sz="119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роль отраслей хозяйства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передаёт общий исторический сдвиг: от преобладания труда на земле к росту заводов, а затем к расширению образования, транспорта, связи и других услуг.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развивается общество, тем меньше людей занято в сельском хозяйстве и тем важнее становятся услуги, знания и технологии.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школьного курса истории и географии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847" y="1694650"/>
            <a:ext cx="640238" cy="731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128" y="1726767"/>
            <a:ext cx="750900" cy="6674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578" y="3141338"/>
            <a:ext cx="548775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7716" y="3141338"/>
            <a:ext cx="731700" cy="731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ускоряет хозяйственные связи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420874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Поезда быстро перевозят сырьё, топливо и готовые товары на большие расстояния. Они связывают промышленные центры, порты и внутренние районы страны в единую систему.
</a:t>
            </a:r>
            <a:endParaRPr lang="en-US" sz="1484" dirty="0"/>
          </a:p>
        </p:txBody>
      </p:sp>
      <p:sp>
        <p:nvSpPr>
          <p:cNvPr id="11" name="Text 3"/>
          <p:cNvSpPr txBox="1"/>
          <p:nvPr/>
        </p:nvSpPr>
        <p:spPr>
          <a:xfrm>
            <a:off x="5659499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Пароходы, а затем современные суда сделали мировую торговлю более регулярной и дешёвой. Через моря и океаны перевозят крупные партии товаров между континентами.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1420874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Телефон, интернет и спутниковая связь позволяют почти мгновенно передавать заказы, документы и новости. Это помогает предприятиям согласовывать работу в разных городах и странах.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659499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рынок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Развитый транспорт и связь расширяют рынки сбыта. Производители могут продавать товары далеко от места выпуска, а регионы — специализироваться на том, что умеют делать лучше всего.
</a:t>
            </a:r>
            <a:endParaRPr lang="en-US" sz="145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3053" y="1516558"/>
            <a:ext cx="2975722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хозяйство: от ручного труда к технологиям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730223"/>
            <a:ext cx="20348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техника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Тракторы, комбайны и сеялки ускоряют полевые работы и позволяют обрабатывать большие площади. Благодаря механизации один человек способен выполнить то, что раньше требовало труда многих людей.
</a:t>
            </a:r>
            <a:endParaRPr lang="en-US" sz="1133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Капельный полив, теплицы и точное орошение помогают беречь влагу и выращивать продукцию там, где природных осадков недостаточно. Это особенно важно для засушливых районов.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296211" y="1730224"/>
            <a:ext cx="2037790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в поле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Селекция, удобрения и защита растений помогают получать более высокий урожай и уменьшать потери. Учёные выводят сорта, которые лучше переносят холод, засуху и болезни.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295855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до покупателя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уборки урожай нужно сохранить, переработать и доставить в магазины или на рынки. Поэтому важны склады, холодильники, перерабатывающие предприятия и надёжный транспорт.
</a:t>
            </a:r>
            <a:endParaRPr lang="en-US" sz="117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665400"/>
            <a:ext cx="3604200" cy="18127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 современного хозяйства и их примеры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хозяйство состоит из разных, но связанных между собой отраслей. Каждая из них создаёт нужные людям продукты, услуги или условия для 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отрасли дополняют друг друга: одни производят вещи, другие перевозят их, третьи обслуживают людей и помогают обмениваться знаниями.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по материалам школьного курса географии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50" y="923925"/>
            <a:ext cx="2802600" cy="3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работник с техникой и компьютерами выполняет гораздо больше работы, чем раньше целая группа людей.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Техника, автоматизация и цифровые системы позволяют экономить время, снижать затраты и выпускать больше продукции без увеличения числа работников.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товара к покупателю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сырьё проходит все этапы от производства до появления нового спроса.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развития хозяйства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факторы действуют вместе: без ресурсов, знаний и дорог хозяйство развивается медленнее, даже если в стране много рабочих и предприятий.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сильный эффект дают технологии и образование, но устойчивый рост возможен только при сочетании всех факторов.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школьного курса географии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2055" y="1469708"/>
            <a:ext cx="3092850" cy="32023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развития хозяйства и устойчивое развитие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73575" y="1549350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Заводы, транспорт и добыча полезных ископаемых могут загрязнять воздух, воду и почвы. Поэтому важно очищать выбросы, следить за отходами и уменьшать вред для здоровья людей.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583211" y="1549350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газ, уголь, лес и пресная вода не бесконечны. Их нужно использовать бережно, иначе будущим поколениям останется меньше природных богатств и возможностей для развития.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73575" y="3188446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лесов, почв и водоёмов помогает сохранять природное равновесие. Переработка отходов, посадка деревьев и очистка территорий уменьшают ущерб от хозяйственной деятельности.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583211" y="3188446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Справедливое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означает, что экономика должна учитывать не только прибыль, но и жизнь людей. Важно, чтобы разные регионы получали возможности для работы, образования и благоустройства.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ручного труда к современной экономике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хозяйства показывает, как труд людей, знания и техника превратили простое добывание пищи в сложную систему производства, обмена, транспорта и услуг, требующую бережного отношения к природе.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2026-06-02T16:42:29Z</dcterms:created>
  <dcterms:modified xsi:type="dcterms:W3CDTF">2026-06-02T16:42:29Z</dcterms:modified>
</cp:coreProperties>
</file>