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молекул: основа свойств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вещества ведут себя по‑разному: газ, жидкость или твёрдое тело определяется притяжением и движением частиц.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в естествознании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формируется не только атомами, но и их непрерывным «диалогом». Броуновское движение показало, что частицы не стоят на месте, а свойства возникают из баланса притяжения и теплового движения. Это связывает химию, физику и биологию.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межмолекулярных сил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Дисперсионные силы есть у всех веществ: они возникают даже между неполярными молекулами, потому что электронная плотность меняется во времени. Именно их вклад часто становится решающим в неполярных материалах.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Диполь-дипольные взаимодействия характерны для полярных молекул, где есть устойчивые участки с частичным зарядом. Молекулы «ориентируются» друг к другу, и притяжение оказывается заметно сильнее случайного сцепления.
</a:t>
            </a:r>
            <a:endParaRPr lang="en-US" sz="1186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Водородная связь — более сильный частный случай притяжения. Она особенно важна в воде, аммиаке и соединениях с атомами F, O и N, потому что атом водорода вовлечён в контакт между молекулами.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молекулы притягиваются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электронной плотности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Электроны в молекуле распределены неравномерно, поэтому возникают зоны с частичным положительным и частичным отрицательным зарядом. Из‑за этого соседние молекулы могут «считывать» направление притяжения и сближаться.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полярность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атомы имеют разную электроотрицательность, электронная плотность смещается, и молекула становится полярной. Тогда направление диполя можно представить как «стрелку» между δ+ и δ−, что и приводит к притяжению.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Примерные диапазоны энергии: школьные курсы физической химии и справочные таблицы межмолекулярных сил; диапазоны указаны в исходном описании.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силы разных взаимодействий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сопоставимых энергиях они действуют между молекулами слабее, чем химические связи внутри молекулы.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водородные и ионные взаимодействия заметно сильнее дисперсионных, но все они остаются «между», а не «внутри» молекул.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711" y="3522721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Полярность молекул и их поведение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полярных молекул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полярных молекул электронная плотность распределена неравномерно, поэтому возникает диполь. Молекулы ориентируются так, чтобы разноимённые участки оказывались рядом, усиливая притяжение.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Краткоживущие индуцированные диполи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Неполярные молекулы тоже притягиваются: из‑за случайных смещений электронов появляются мгновенные диполи. Они индуцируют диполь в соседней молекуле, создавая слабую, но реальную корреляцию.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площади контакта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размер молекулы и площадь её поверхности, тем дольше и «объёмнее» контакт между облаками электронов. Поэтому дисперсионные силы становятся заметнее с ростом молекулярной массы.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сил определяет агрегатное состояние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зависят от того, насколько часто и насколько устойчиво молекулы притягиваются друг к другу. При сопоставимом притяжении растёт вязкость, а при преобладании — устойчивость жидкостей и твёрдых тел.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межмолекулярное притяжение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объясняет происхождение притяжения и равновесие между притяжением и отталкиванием.
</a:t>
            </a:r>
            <a:endParaRPr lang="en-US" sz="15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814565"/>
            <a:ext cx="4894200" cy="3073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тип взаимодействия связан со свойствами веществ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Сопоставление: какую «главную» силу задают частицы и как это отражается на температуре кипения и растворимости в воде.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действуют водородные или ионные взаимодействия, удерживание частиц усиливается, поэтому растёт температура кипения и меняется способность к растворению.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Использованы значения из предоставленного описания (температура кипения и качественная растворимость).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в стакане: почему вода так «держит форму»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водородные связи образуют разветвлённую сеть между молекулами. Поэтому вода кипит при более высокой температуре и дольше удерживает тепло. Даже небольшие изменения структуры сети заметно отражаются на поведении воды в быту — от температуры напитков до течения воды по поверхностям.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жизни: водородные связи в белках и ДНК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белках и нуклеиновых кислотах водородные связи помогают удерживать правильную «сборку» молекул. Атом водорода, связанный с O, N или F, притягивается к неподелённой электронной паре соседнего атома. Множество слабых связей в сумме стабилизирует форму, не делая структуру полностью жёсткой.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Водородная связь в воде и биомолекулах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температур кипения: приведены в исходном описании с указанием веществ и температур.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кипения и сила притяжения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углеводородов к спиртам резко меняет вклад водородных связей, поэтому кипение становится значительно «труднее».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температурах подтверждает: наличие водородных связей усиливает межмолекулярное притяжение заметнее, чем увеличение массы без выраженной полярности.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8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 и правило «подобное растворяется в подобном»
</a:t>
            </a:r>
            <a:endParaRPr lang="en-US" sz="198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Неполярные вещества плохо смешиваются с водой, так как между ними возникает меньше энергетически выгодных взаимодействий; молекулам приходится «выживать» без стабильных связей с растворителем.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вещества лучше растворяются в полярных растворителях: их молекулы «узнают» друг друга по похожему распределению электронной плотности и образуют выгодные взаимодействия.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соль и сахар, потому что окружает ионы и полярные группы молекул: частицы удерживаются не одним эффектом, а множеством притягивающих контактов.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объяснять бытовые смеси: почему масла расходятся с водой, как ведут себя соусы и эмульсии и почему одни ингредиенты растворяются, а другие остаются отдельной фазой.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жидкости молекулы притягиваются только со стороны «внутри» объёма, поэтому поверхность стремится уменьшить площадь. Для воды это хорошо заметно в каплях и капиллярных трубках.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11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72,8 мН/м
</a:t>
            </a:r>
            <a:pPr algn="ctr" indent="0" marL="0">
              <a:lnSpc>
                <a:spcPct val="90000"/>
              </a:lnSpc>
              <a:buNone/>
            </a:pPr>
            <a:r>
              <a:rPr lang="en-US" sz="915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высокое значение означает, что водная поверхность сильнее стремится сократиться, удерживая капли и поддерживая подъём воды в тонких трубках.
</a:t>
            </a:r>
            <a:endParaRPr lang="en-US" sz="4118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поверхностному натяжению воды при 20 °C (обобщённые справочные значения).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агрегатными состояниями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зависимости агрегатных переходов от баланса кинетической энергии и межмолекулярного притяжения
</a:t>
            </a:r>
            <a:endParaRPr lang="en-US" sz="15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взаимодействия в твёрдых веществах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твёрдых телах частицы удерживаются межмолекулярными силами и не меняют положение свободно: они колеблются около «якорных» точек. Поэтому твёрдость напрямую связана с устойчивостью этих положений.
</a:t>
            </a:r>
            <a:endParaRPr lang="en-US" sz="1139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обладают дальним порядком: повторяющийся рисунок в расположении частиц сохраняется. В аморфных телах такого дальнего порядка нет, что отражается на механических свойствах и поведении при нагреве.
</a:t>
            </a:r>
            <a:endParaRPr lang="en-US" sz="1082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притяжение между частицами, тем труднее их раздвинуть, тем выше температура плавления и прочность. Отсюда различия между, например, льдом, нафталином, многими полимерами и органическими кристаллами.
</a:t>
            </a:r>
            <a:endParaRPr lang="en-US" sz="11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иллюстрация по типам межмолекулярных взаимодействий (условная шкала), без привязки к измеренным долям.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веществ по типу доминирующих сил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сильнее всего опирается на водородные связи, этанол сочетает водородные и дипольные/дисперсионные эффекты, ацетон заметно полярнее гексана, а гексан почти полностью «держится» на дисперсии.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схожей молярной массе вклад разных типов взаимодействий меняется: именно он определяет, как вещество смешивается, кипит и растворяется.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силы в живых системах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взаимодействия в биологии формируют «каркас» молекулярных структур. Они помогают белкам сворачиваться в устойчивую форму: каждое притяжение сравнительно небольшое, но суммарно оно становится решающим.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силы также участвуют в распознавании ферментом «своего» вещества и в соединении оснований в молекуле ДНК. Именно множество слабых контактов обеспечивает стабильность при сохранении достаточной гибкости.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структур белков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распознавания и наследственность в ДНК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552" y="825975"/>
            <a:ext cx="4614746" cy="34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131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усиливающие или ослабляющие взаимодействия
</a:t>
            </a:r>
            <a:endParaRPr lang="en-US" sz="2131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межмолекулярным взаимодействиям (химия, 8–11 классы).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сила межмолекулярного притяжения при изменении строения, условий и растворителя. В разных ситуациях могут «включаться» разные типы сил: полярные, дисперсионные, водородные.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 подтверждается несколькими независимыми признаками: на свойства вещества влияет совокупность факторов, а не один «главный» параметр.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61696"/>
            <a:ext cx="335400" cy="298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2463" y="1249063"/>
            <a:ext cx="24255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 лекарственного вещества в средах организма влияет на то, как оно растворяется и достигает мишени. Понимание взаимодействий помогает выбирать формулировку и растворитель.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Фармацевтика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моющих средств способны одновременно взаимодействовать с водой и жиром. Благодаря этому они «разрывают» жировую плёнку и переносят загрязнения в водную фазу.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Моющие средства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пластика зависят от того, насколько сильно взаимодействуют звенья материала. От баланса сил меняются прочность, гибкость и поведение при нагреве.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Клеи, полимеры и материалы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Эмульсии и кремы требуют точного подбора растворимости и поверхностных эффектов. Знание межмолекулярных взаимодействий помогает стабилизировать смеси и избежать расслоения.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Косметика и бытовые смеси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знаний о молекулярных силах
</a:t>
            </a:r>
            <a:endParaRPr lang="en-US" sz="24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на основе типов межмолекулярных взаимодействий; значения показаны условно.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силы доминируют в разных веществах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и аммиака сильнее проявляется способность к водородной связи, у гексана и масла преобладают дисперсионные силы, а этанол занимает промежуточное положение по сочетанию эффектов.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строению молекул можно прогнозировать, какие взаимодействия станут определяющими, а значит — ожидать различий в смешивании, летучести и растворимости.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молекулярные взаимодействия как основа свойств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Межмолекулярные силы задают температуру кипения и плавления, растворимость, вязкость и поверхностное натяжение, а также многие биологические процессы. Даже слабые эффекты важны, когда их много, поэтому решает общий баланс притяжения и движения частиц.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2026-05-14T07:14:36Z</dcterms:created>
  <dcterms:modified xsi:type="dcterms:W3CDTF">2026-05-14T07:14:36Z</dcterms:modified>
</cp:coreProperties>
</file>