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страна контрастов и 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традиции, огромный масштаб и стремительное развитие в одной стране.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её 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объединяет масштабный рынок, культурное разнообразие и быстро растущие технологии, поэтому её влияние выходит далеко за пределы Южной Азии.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 карте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страны составляет около 3,3 млн км², а столица — Нью-Дели. Это одно из крупнейших государств Азии по размеру территории.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граничит с Пакистаном, Китаем, Непалом, Бангладеш и Мьянмой, поэтому её положение определяет важные сухопутные и политические связи региона.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запада страну омывает Аравийское море, с востока — Бенгальский залив. Такое положение усиливает значение морской торговли и портов.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поднимаются Гималаи, в центре тянутся равнины, а на юге преобладают побережья и плато. Рельеф создаёт резкие природные контрасты.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климат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формируют отличия в земледелии, плотности населения и типах поселений по стране.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влажные районы сосредоточены у побережий, а самые засушливые — в пустыне Тар; это напрямую влияет на расселение и сельское 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 Meteorological Department; климатические нормы крупных городов и региональные климатические ориентиры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древности к современному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 школьному курсу истории Южной Азии.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Тадж-Махал: образ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 Агре воспринимается как художественный символ Индии: белый мрамор, симметрия и строгая гармония создают образ памятника любви и власти. Он связан с расцветом империи Великих Моголов и узнаваем во всём мире.
</a:t>
            </a:r>
            <a:endParaRPr lang="en-US" sz="79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форт: столица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форт в Дели показывает другую сторону истории — военную и политическую. Его мощные стены напоминают о столичной жизни империи, а сегодня он позволяет увидеть, как архитектура превращается в исторический документ.
</a:t>
            </a:r>
            <a:endParaRPr lang="en-US" sz="81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храмы: региональное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Южной Индии выделяются многоярусными башнями, богатой резьбой и яркой пластикой форм. Они отражают региональные традиции, религиозную преемственность и мастерство индийских строителей, сохранившееся на протяжении веков.
</a:t>
            </a:r>
            <a:endParaRPr lang="en-US" sz="79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в которой читается история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религии Индии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 языковое разнообразие Индии заметно даже в повседневном общении, школьной среде и публичной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 объединяет разные языковые и религиозные практики; именно это делает индийскую культуру многослойной и регионально различной.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 of India; Encyclopaedia Britannica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языка закреплены на государственном уровне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языков признаны в Конституции Индии, что подчёркивает масштаб её культурного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Индии, Восьмое приложение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города, три роли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 — 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соединяет древнюю историю и современную администрацию. Здесь рядом существуют памятники имперского прошлого, правительственные кварталы и быстро меняющаяся городская среда, в которой политика, транспорт и образование переплетаются ежедневно.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 — экономика и кино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известен как финансовая столица страны и главный центр киноиндустрии. Город живёт в высоком ритме, где биржи, порты, деловые кварталы и Болливуд формируют его неповторимый образ.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Калькутта — культура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Калькутта сохраняет репутацию города литературы, университетов и культурной памяти. Здесь особенно заметно, как интеллектуальные традиции, историческая застройка и городской уклад поддерживают особую атмосферу восточной Индии.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экономика роста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демография поддерживает спрос на образование, жильё и рабочие места в городах.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усиливает нагрузку на инфраструктуру, но расширяет внутренний рынок и кадровый потенциал.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Prospects; оценки населения Индии на 2000–2024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занятых приходится на сельское хозяйство, что подчёркивает двойную структуру экономики.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42% занятых в Индии работают в сельском хозяйстве — поэтому рядом с полями быстро растут IT-парки и сервисная экономика.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Employment in agriculture (% of total employment), latest available estimate (2023).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 остаются вне формальной занятости, что делает доступ к школе и профессии особенно значимым.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две трети женщин в Индии не участвуют в формальном рынке труда, поэтому образование и городская среда особенно важны для социальной мобильности.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Labor force participation rate, female (% of female population ages 15+) and related estimates (latest available).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и возможности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городских и сельских условий помогает понять, почему школьный опыт в Индии сильно различается от региона к региону.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место проживания напрямую влияет на доступ к качественному образованию и возможностям подготовки к будущей профессии.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Institute for Statistics; Government of India, educational access indicators (обобщение).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наука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космонавтика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организация космических исследований превратила космос в область практических задач: связь, навигация, наблюдение Земли и научные миссии. Такой подход сделал программу заметной не только по амбициям, но и по эффективности.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и марсианский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к Луне и Марсу показали, что Индия умеет работать в условиях ограниченных бюджетов. Успех «Чандраян-3» особенно усилил интерес к инженерному образованию и исследовательским профессиям.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ресурс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укрепляют международный авторитет страны и поддерживают рост высокотехнологичных отраслей. Для школьников это ещё и сигнал: наука в Индии связана с реальными карьерными шансами.
</a:t>
            </a:r>
            <a:endParaRPr lang="en-US" sz="10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 цифровая Индия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сервисов в Индии поддерживают массовое использование смартфонов, платёжных приложений и онлайн-услуг государства. Это меняет повседневные привычки миллионов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сервисы, которые быстрее всего встроились в повседневную жизнь; особенно заметен эффект в финансовых и государственных цифровых платформах.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NASSCOM; Government of India Digital India initiative; Statista, обзор рынка 2024.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роста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 по-прежнему сильнее всего ощущаются в сельских районах и среди низкооплачиваемых работников. Экономический рост повышает доходы неравномерно, поэтому социальный разрыв сокращается медленнее, чем хотелось бы.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быстро растут, но вместе с этим усиливаются пробки, дефицит жилья и нагрузка на транспорт. Городская инфраструктура не всегда успевает за числом новых жителей и рабочих мест.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особенно заметно в мегаполисах и промышленных зонах. Это влияет на здоровье людей, качество жизни и расходы семей, а также требует более строгих экологических решений.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делает уязвимыми засушливые территории и районы с нестабильными муссонами. Без эффективного управления водными ресурсами сельское хозяйство и снабжение городов будут сталкиваться с новыми рисками.
</a:t>
            </a:r>
            <a:endParaRPr lang="en-US" sz="10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сюжета о воде и экологии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река и 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 для миллионов людей остаётся не только священной рекой, но и источником воды, работы и ежедневных маршрутов. На его берегах соседствуют ритуалы, лодки, прачечные и следы сильной антропогенной нагрузки.
</a:t>
            </a:r>
            <a:endParaRPr lang="en-US" sz="863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 — и благо,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приносят облегчение, но могут превратить привычный сезон дождей в наводнение. В других районах та же зависимость от осадков оборачивается засухой, и тогда каждая капля воды становится стратегическим ресурсом.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устойчивость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в Индии — это не абстрактная идея, а условие будущего. От неё зависят урожаи, безопасность городов и сохранение рек, которые остаются символом культуры и источником жизни.
</a:t>
            </a:r>
            <a:endParaRPr lang="en-US" sz="867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млрд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Индии, поэтому её культура и экономика звучат на мировой арене особенно громко.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1,4 млрд человек делают Индию одной из самых заметных стран мира — её культурное влияние усиливается масштабом населения и глобальной востребованностью.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World Population Prospects 2024.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эпохи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старом квартале Дели слышны звонок храма, призыв к молитве и шум школьного двора. Несколько минут пешком — и рядом оказываются исторические стены, современные офисы и уличная торговля, где прошлое не исчезает, а продолжает жить в повседневности.
</a:t>
            </a:r>
            <a:endParaRPr lang="en-US" sz="79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язык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сезон Дивали дома загораются тысячами огней, а улицы наполняются цветом, музыкой и семейными встречами. Этот праздник показывает, как религиозная традиция становится общим культурным опытом, понятным людям разных возрастов и регионов.
</a:t>
            </a:r>
            <a:endParaRPr lang="en-US" sz="79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без 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Бангалоре стеклянные здания, кампусы и коворкинги формируют другой образ страны — технологический и глобальный. Но даже здесь рядом с цифровой экономикой остаются местные рынки, языковое многообразие и привычка сочетать новое со старым.
</a:t>
            </a:r>
            <a:endParaRPr lang="en-US" sz="79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одной страны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страна, где прошлое и будущее живут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впечатляет тем, что одновременно хранит древнюю цивилизацию, развивает цифровую экономику и сохраняет культурное многообразие. Именно в этом сочетании её главная сила и главный урок.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2026-07-26T07:08:40Z</dcterms:created>
  <dcterms:modified xsi:type="dcterms:W3CDTF">2026-07-26T07:08:40Z</dcterms:modified>
</cp:coreProperties>
</file>