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Корень: ключ к пониманию природы, языка и математики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«Корень» — фундамент природы, слова и математики, раскрывающий их взаимосвязь.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понятия «корень» в разных сферах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«корень» изначально применялось к растениям, затем расширилось на язык и математику, обозначая основу и происхождение. Это универсальный термин в индоевропейских языках, отражающий фундаментальные идеи.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функции корня растения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и питание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удерживает растение в почве, обеспечивая стабильность и доступ к воде. Он активно всасывает влагу и минеральные вещества, необходимые для роста и развития.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питательных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корнях, например в моркови, накапливаются питательные вещества, такие как крахмал. Это помогает растению переживать неблагоприятные сезоны и восстанавливаться.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с грибами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корень растения вступают в микоризу — дружеские отношения с грибами, которые улучшают поглощение минералов и способствуют здоровью растения.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4064"/>
            <a:ext cx="2824200" cy="1798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886" y="3074064"/>
            <a:ext cx="2824200" cy="1798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783" y="3074064"/>
            <a:ext cx="2824200" cy="1798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корней у растений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1054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Стержневой корень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главный, большой корень, от которого отходят боковые. Морковь — яркий пример стержневого корня, глубоко проникающего в почву и запасая питательные вещества.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9925" y="1129578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Мочковатая корневая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из множества тонких корней без ярко выраженного главного. Пшеница использует такую систему для эффективного быстрого поглощения воды у поверхности почвы.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9775" y="1129578"/>
            <a:ext cx="28134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корни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Коронкой корни, возникающие на стеблях или листьях. Например, у лука придаточные корни обеспечивают дополнительное питание и закрепление растения.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889647"/>
            <a:ext cx="4782600" cy="20115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корневых систем растений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трёх распространённых видов корней у растений: моркови, пшеницы и лука.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Стержневой корень лучше хранит питательные вещества, мочковатый — эффективен для поглощения воды.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ботаники, 2020
</a:t>
            </a:r>
            <a:endParaRPr lang="en-US" sz="8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корня: зоны и ткани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Корневой чехлик и зона 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Корневой чехлик защищает нежный кончик корня при продвижении в почве. Зона деления содержит клетки, активно делящиеся для роста корня в длину.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растяжения и всасывания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зоне растяжения клетки увеличиваются в размере, обеспечивая удлинение. Зона всасывания с корневыми волосками отвечает за поглощение воды и питательных веществ.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Проводящая зона и ткани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располагаются сосуды, проводящие воду и минеральные вещества вверх, а также органы ткани, поддерживающие структуру и защиту корня.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корни орхидей впитывают влагу прямо из воздуха, что помогает в условиях повышенной влажности.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Корнеплоды, например у свёклы, накапливают питательные вещества в утолщённых корнях, обеспечивая растение энергией.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Ходульные корни мангровых деревьев удерживают растения в зыбкой почве, обеспечивая их устойчивость и доступ к кислороду.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корней к разным условиям среды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Длина корней различных растений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корней варьируется в зависимости от типа растения и среды обитания, обеспечивая адаптацию и устойчивость.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имеет самую длинную корневую систему для крепкой опоры, пшеница и морковь адаптированы к поверхностному питанию.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наблюдения, 2023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корней в природе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помогают укрепить почву, предотвращая смывы и эрозию, что поддерживает стабильность экосистем.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симбиоз с грибами корни улучшают доступность минеральных веществ, способствуя плодородию лесных и луговых экосистем.
</a:t>
            </a:r>
            <a:endParaRPr lang="en-US" sz="10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— основное смысловое ядро слова, например, «лес» в словах «лесной», «лесок» связывает их по значению.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составе слова корень сохраняется неизменным, обеспечивая узнаваемость и связь однокоренных слов.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 происходит через добавление приставок и суффиксов, расширяя значение исходного корня.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слова: значение в русском языке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корня помогает анализировать структуру слов и их связь в языке, облегчая изучение русского.
</a:t>
            </a:r>
            <a:endParaRPr lang="en-US" sz="9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корень в словах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слова — это его основа, которая сохраняется во всех однокоренных словах. Для определения корня подбирают несколько связанных слов, например, "вода", "водяной", "подводный".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изменении формы слова (числа, падежа) корень остаётся неизменным. Такой способ позволяет выделить главную смысловую часть слова, что помогает лучше понять его значение.
</a:t>
            </a:r>
            <a:endParaRPr lang="en-US" sz="10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приставок и суффиксов на основе корня образуются новые слова, например, от корня "лес" появляются "лесной", "подлесок", обогащая словарный запас.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слов от одного корня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слова, имея общий корень, передают схожие значения, что облегчает понимание смысловых связей между словами.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сложная система словообразования на базе корня помогает выразительно описывать явления и предметы, расширяя возможности коммуникации.
</a:t>
            </a:r>
            <a:endParaRPr lang="en-US" sz="9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математике корень числа — это значение, которое при возведении в степень n даёт исходное число. Например, квадратный корень из 16 равен 4.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Математический смысл корня числа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разные типы корней: квадратные (степень 2), кубические (степень 3), а также корни высших степеней, используемые в сложных задачах.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корня имеет важное значение при решении уравнений и применении в различных областях науки и техники.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позволяют упростить вычисления и понять взаимосвязи между числами и геометрическими фигурами, что помогает решать практические задачи.
</a:t>
            </a:r>
            <a:endParaRPr lang="en-US" sz="9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функции корня: y=√x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рост функции квадратного корня, демонстрируя её постепенное замедление при увеличении аргумента.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квадратного корня показывает, что с ростом числа увеличение результата становится менее значительным, что важно в практических расчетах.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наблюдения, 2023
</a:t>
            </a:r>
            <a:endParaRPr lang="en-US" sz="8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935363"/>
            <a:ext cx="4782600" cy="19200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Различия между квадратным, кубическим и корнями высших степеней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различные виды корней по степени, примерам, области применения и методам вычисления.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корни используются в зависимости от задачи: площади, объёмы и уравнения требуют соответствующих методов вычисления.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математики, 2023
</a:t>
            </a:r>
            <a:endParaRPr lang="en-US" sz="8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нахождения длины стороны квадрата известной площади используют квадратный корень: площадь 16 см² даёт сторону 4 см.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задач с извлечением корня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уравнении x²=25 корнями являются числа 5 и -5, что демонстрирует свойства возведения в степень и извлечения корня.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с корнями применяются при решении задач на движение, площади и пропорции, облегчая вычисления и анализ.
</a:t>
            </a:r>
            <a:endParaRPr lang="en-US" sz="9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4064"/>
            <a:ext cx="2824200" cy="1798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886" y="3074064"/>
            <a:ext cx="2824200" cy="1798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783" y="3074064"/>
            <a:ext cx="2824200" cy="1798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Любопытные факты о корнях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1054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Рекордные корни тропических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некоторых тропических растений, таких как фикус в Индии, могут достигать длины более 60 метров. Это позволяет растениям надежно закрепляться и получать питательные вещества в сложных условиях.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9925" y="1129578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без корня в русском языке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есть слова, не содержащие корня, например, междометия «эй» и «ах». Они выражают эмоции и не поддаются обычному словообразованию.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9775" y="1129578"/>
            <a:ext cx="28134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корни в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6 классе квадратные корни из отрицательных чисел не изучают, так как они выходят за пределы множества положительных и целых чисел, что упрощает начальное понимание математики.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корня помогает глубже изучать строение растений, раскрывая их жизненно важные функции и адаптации.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языке знание корня облегчает изучение словообразования и смысловых связей между словами, развивая навыки чтения и письма.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Математические корни служат фундаментом для решения уравнений и развития логического мышления, необходимого в точных науках.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понятие «корень»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корня способствует межпредметным связям, расширяет кругозор и формирует целостное восприятие мира у школьников.
</a:t>
            </a:r>
            <a:endParaRPr lang="en-US" sz="9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как символ источника и основания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пословицы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корень символизирует основу проблемы или начала дела («дойти до корня вопроса»). Это переносное значение отражает важность фундамента в жизни и мышлении.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Межкультурные символы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культурах корень ассоциируется с началом и источником жизни. Так, в мифологиях он символизирует связь между небом и землёй, объединяя природу и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7204" y="0"/>
            <a:ext cx="320464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корня: от природы до науки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объединяет биологию, язык и математику, выступая символом основы и источника. Изучение корня расширяет знания и формирует аналитическое мышление.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2026-05-09T10:12:30Z</dcterms:created>
  <dcterms:modified xsi:type="dcterms:W3CDTF">2026-05-09T10:12:30Z</dcterms:modified>
</cp:coreProperties>
</file>