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Индонезия: страна островов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Архипелаг вулканов, океанов и десятков культур, объединённых одним языком.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 — крупнейшее островное государство мира. На тысячах островов живут сотни народов, а общий язык помогает стране оставаться единой.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в нескольких фактах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Индонезия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расположена в Юго-Восточной Азии и вытянута между Индийским и Тихим океанами. Такое положение сделало море важнейшей частью её истории и хозяйства.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острова страны — Ява, Суматра, Калимантан, Сулавеси и Новая Гвинея. Именно они чаще всего появляются на школьных картах и в путеводителях.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пути связывают острова между собой и с соседними странами. Поэтому торговля, перевозки и рыболовство здесь развивались особенно рано.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жизнь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экватору определяет тёплый влажный климат. Осадки, ветры и сезонность заметно влияют на сельское хозяйство и повседневную жизнь жителей.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 стране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 — Джакарта, крупнейший город и главный политический центр. Здесь работают органы власти, крупные компании и многие учреждения национального уровня.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70674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 — индонезийский. Он нужен в школе, в документах, в новостях и помогает людям из разных регионов понимать друг друга.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82575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Денежная единица страны — индонезийская рупия. Её используют в магазинах, на рынках, в транспорте и в туристической сфере.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94474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флаг окрашен в красный и белый цвета. Эти цвета часто связывают с мужеством и чистотой намерений.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206373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Девиз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девиз Bhinneka Tunggal Ika означает «Единство в разнообразии». Он точно отражает многонациональный характер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острова отличаются рельефом: где-то преобладают горы, а где-то низменности, пляжи и леса. Это создаёт очень пёстрый природный рисунок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острова сильно различаются по размеру, поэтому население и хозяйство распределены неравномерно.
</a:t>
            </a:r>
            <a:endParaRPr lang="en-US" sz="1393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Britannica; справочные данные о площади крупных островов Индонезии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природные зоны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крупнейшие города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концентрация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сосредоточено неравномерно: самый густонаселённый остров страны — Ява. Здесь находятся столица, крупные промышленные центры и большинство больших городов.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крупнейших городов относятся Джакарта, Сурабая и Бандунг на Яве, а также Медан и Макассар в других частях архипелага.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тесно связана с транспортом, торговлей и услугами. Во многих районах рядом соседствуют современные кварталы, рынки и традиционные пространства.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7178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общины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живут сотни этнических групп и общин. Разнообразие народов заметно в одежде, кухне, праздниках и местных обычаях.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исторических этапов: от торговли специями к формированию независимого государства.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торговых путей к независимости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государство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президента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 — президентская республика. Президент одновременно возглавляет государство и правительство, определяя общий политический курс страны.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97550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обсуждает законы, бюджет и ключевые решения. Он помогает контролировать работу власти и представляет интересы разных групп населения.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6363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огромной территории управление распределено между центром и провинциями. Это позволяет учитывать особенности островов, городов и удалённых регионов.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7360" y="1682729"/>
            <a:ext cx="3237866" cy="2880562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культурная жизнь
</a:t>
            </a:r>
            <a:endParaRPr lang="en-US" sz="2400" dirty="0"/>
          </a:p>
        </p:txBody>
      </p:sp>
      <p:sp>
        <p:nvSpPr>
          <p:cNvPr id="12" name="Text 3"/>
          <p:cNvSpPr txBox="1"/>
          <p:nvPr/>
        </p:nvSpPr>
        <p:spPr>
          <a:xfrm>
            <a:off x="358782" y="1902918"/>
            <a:ext cx="13394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театр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культуре Индонезии особенно заметны музыка гамелан, танцы и театр теней ваянг. Эти традиции передаются из поколения в поколение и остаются частью праздников.
</a:t>
            </a:r>
            <a:endParaRPr lang="en-US" sz="950" dirty="0"/>
          </a:p>
        </p:txBody>
      </p:sp>
      <p:sp>
        <p:nvSpPr>
          <p:cNvPr id="13" name="Text 4"/>
          <p:cNvSpPr txBox="1"/>
          <p:nvPr/>
        </p:nvSpPr>
        <p:spPr>
          <a:xfrm>
            <a:off x="2090754" y="1902918"/>
            <a:ext cx="13394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Батик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батик узнают по сложным орнаментам и ярким цветам. Её используют в одежде, на торжествах и как важный символ национального искусства.
</a:t>
            </a:r>
            <a:endParaRPr lang="en-US" sz="950" dirty="0"/>
          </a:p>
        </p:txBody>
      </p:sp>
      <p:sp>
        <p:nvSpPr>
          <p:cNvPr id="14" name="Text 5"/>
          <p:cNvSpPr txBox="1"/>
          <p:nvPr/>
        </p:nvSpPr>
        <p:spPr>
          <a:xfrm>
            <a:off x="3822727" y="1902918"/>
            <a:ext cx="13394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ценности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уважение к старшим считаются важными ценностями. Во многих общинах принято помогать соседям и участвовать в совместных делах.
</a:t>
            </a:r>
            <a:endParaRPr lang="en-US" sz="950" dirty="0"/>
          </a:p>
        </p:txBody>
      </p:sp>
      <p:sp>
        <p:nvSpPr>
          <p:cNvPr id="15" name="Text 6"/>
          <p:cNvSpPr txBox="1"/>
          <p:nvPr/>
        </p:nvSpPr>
        <p:spPr>
          <a:xfrm>
            <a:off x="366839" y="3463185"/>
            <a:ext cx="13394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обычаи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часто связаны с религией и местными обычаями. Из-за этого в разных регионах можно увидеть разные формы одного и того же торжества.
</a:t>
            </a:r>
            <a:endParaRPr lang="en-US" sz="950" dirty="0"/>
          </a:p>
        </p:txBody>
      </p:sp>
      <p:sp>
        <p:nvSpPr>
          <p:cNvPr id="16" name="Text 7"/>
          <p:cNvSpPr txBox="1"/>
          <p:nvPr/>
        </p:nvSpPr>
        <p:spPr>
          <a:xfrm>
            <a:off x="2098812" y="3463185"/>
            <a:ext cx="13394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жизнь страны очень разнообразна, но общие нормы уважения и гостеприимства помогают людям разных народов чувствовать себя частью единой страны.
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религий официально признаны государством, что поддерживает принцип Bhinneka Tunggal Ika.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Индонезии, справочные материалы о религиях и гражданском устройстве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 Индонезии строится на уважении к разным верованиям и традициям.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12838"/>
            <a:ext cx="3848986" cy="15226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Индонезийский язык нужен для учёбы, работы и официальных сообщений. При этом в разных регионах сохраняются местные языки, которые поддерживают культурное разнообразие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общий язык помогает стране быть единой, а местные языки сохраняют её культурное богатство.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 об Индонезии и сведениям о языках страны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письменность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заметны сельское хозяйство, добывающие отрасли и сфера услуг. Экономика опирается на разнообразие ресурсов и на торговлю между островами.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зарабатывает сразу на нескольких направлениях, поэтому её экономика не зависит только от одного источника дохода.
</a:t>
            </a:r>
            <a:endParaRPr lang="en-US" sz="1393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экономики, указанной в плане презентации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зарабатывает страна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вулканы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Яве и Суматре тропические леса соседствуют с вулканическими склонами и влажными долинами. В таких местах легко увидеть густую зелень, речные берега и террасные поля, где природа и жизнь человека тесно связаны.
</a:t>
            </a:r>
            <a:endParaRPr lang="en-US" sz="102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редких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Комодо и в других заповедных районах ландшафт меняется: встречаются сухие саванны, скалистые берега и редкие животные. Здесь особенно заметно, как острова могут быть совсем разными даже внутри одной страны.
</a:t>
            </a:r>
            <a:endParaRPr lang="en-US" sz="1023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у берегов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побережий Индонезии тянутся мангровые заросли и богатые рифы. Под водой можно встретить необычных рыб, черепах и другие морские виды, которым нужны чистая вода и защита от разрушения среды.
</a:t>
            </a:r>
            <a:endParaRPr lang="en-US" sz="1023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лица природы Индонезии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рифы и морская жизнь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 промысел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остаётся важной частью жизни прибрежных районов. Для многих семей море — это и работа, и ежедневный источник еды, а рыбные рынки рано утром становятся центром местной торговли.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островов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островами курсируют паромы и небольшие суда, потому что вода часто заменяет дорогу. Такой транспорт связывает поселения, доставляет товары и помогает людям добираться туда, где нет мостов.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Лодки и мастерство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судостроение сохранилось во многих регионах и передаётся из поколения в поколение. Мастера строят лодки, которые подходят для рыбалки, перевозок и жизни рядом с океаном.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входят в Мировой коралловый треугольник и отличаются очень высоким биоразнообразием. Они поддерживают морскую жизнь, защищают берега и делают подводный мир особенно ценным.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Бали: остров впечатлений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Бали часто первым приходит на ум, когда говорят об Индонезии. Здесь рядом существуют храмы, пляжи, рисовые террасы и места для серфинга, поэтому остров одинаково интересен любителям природы и путешествий.
</a:t>
            </a:r>
            <a:endParaRPr lang="en-US" sz="1069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Боробудур и Бромо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Боробудур и Бромо показывают другую сторону страны — историческую и вулканическую. Один памятник напоминает о древней культуре, а другой даёт почувствовать силу природы и увидеть необычный пейзаж на рассвете.
</a:t>
            </a:r>
            <a:endParaRPr lang="en-US" sz="1069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Комодо и заповедные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Комодо и национальные парки особенно ценят те, кто любит дикую природу. Здесь можно увидеть редких животных, чистые ландшафты и почувствовать, как важно сохранять уникальные места для будущих поколений.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маршрута для путешествия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00828"/>
            <a:ext cx="542225" cy="433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76728"/>
            <a:ext cx="542227" cy="48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900827"/>
            <a:ext cx="542227" cy="4337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детали повседневной жизни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больших городах многие ездят на мотоциклах, автобусах и поездах. Такой транспорт помогает быстро передвигаться там, где улицы часто загружены и население очень плотное.
</a:t>
            </a:r>
            <a:endParaRPr lang="en-US" sz="1586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 воде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лодки и паромы остаются частью обычной жизни. Они соединяют деревни, перевозят людей и грузы и часто важнее, чем привычные дороги на суше.
</a:t>
            </a:r>
            <a:endParaRPr lang="en-US" sz="176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 помогает быстро различать учеников и поддерживает общий порядок. Для детей это привычная часть дня, как уроки, дорога в школу и общение с одноклассниками.
</a:t>
            </a:r>
            <a:endParaRPr lang="en-US" sz="176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основой еды остаётся рис, а к нему добавляют рыбу, овощи и острые соусы. Пища обычно простая, но с ярким вкусом и местными особенностями.
</a:t>
            </a:r>
            <a:endParaRPr lang="en-US" sz="17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страна отвечает на природные и городские вызовы.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Индонезия реагирует на вызовы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144" y="2728778"/>
            <a:ext cx="5429713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Ответь на вопросы и проверь, насколько хорошо ты запомнил базовые факты об Индонезии.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ответы понятны, значит ты уже хорошо ориентируешься в главных сведениях о стране.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об Индонезии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Мини-викторина по Индонезии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154351"/>
            <a:ext cx="3848986" cy="18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собирает самые важные сведения в одном месте. Она помогает быстро повторить основные факты перед обсуждением темы или мини-тестом.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запоминается как большая островная страна с сильной культурой, единым языком и очень яркой природой.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об Индонезии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главных фактов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 — много миров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показывает, как могут сосуществовать разные острова, народы и традиции. Её главное богатство — не только природа, но и умение сохранять единство при большом разнообразии.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2026-07-27T02:06:00Z</dcterms:created>
  <dcterms:modified xsi:type="dcterms:W3CDTF">2026-07-27T02:06:00Z</dcterms:modified>
</cp:coreProperties>
</file>