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параллельности и транзитивность параллельных прямых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Параллельность, которая помогает строить и доказывать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параллельные прямые в 7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геометрия становится строгой: появляются определения, аксиомы и доказательства. Аксиома параллельности задаёт основное правило, а транзитивность помогает быстро делать выводы о положении прямых и решать задачи на построения и углы.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означает, что прямые параллельны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 одной плоскости называют параллельными, если они не встречаются ни при каком продолжении. Их взаимное положение остаётся неизменным на всём протяжении.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Эта запись означает, что прямые a и b лежат в одной плоскости и имеют одно направление.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рассматривают именно для прямых на одной плоскости. Если прямые совпадают, их не называют параллельными, потому что это уже одна и та же прямая.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удобно в чертежах и доказательствах: по параллельным прямым легко сравнивать углы, строить фигуры и проверять правильность геометрических выводов.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параллельности Евклида
</a:t>
            </a:r>
            <a:endParaRPr lang="en-US" sz="2537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точку, не лежащую на данной прямой, можно провести только одну прямую, параллельную этой прямой. Это не вывод, а одно из основных положений евклидовой геометрии.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утверждение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курсе 7 класса аксиому принимают без доказательства. На ней строятся многие дальнейшие свойства, а затем и решения задач, где требуется обосновать параллельность прямых.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роль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одна прямая и внешняя точка, то выбор параллельной прямой однозначен. Именно эта однозначность делает геометрические построения строгими и понятными.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параллельная через точку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данную прямую и точку вне неё. Через эту точку можно провести только одну прямую, которая не пересечёт данную прямую и будет ей параллельна.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 — один выбор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попытаться провести через ту же точку две разные параллельные прямые, получится противоречие аксиоме. Значит, параллельная прямая через точку существует, но не может быть двух таких прямых.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уникальность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увидеть смысл слова «единственная» не только как правило, но и как наглядный факт: у точки вне прямой есть ровно один допустимый вариант.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чертёж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свойство часто используется в задачах: когда нужно доказать, что две линии совпадают по направлению, достаточно показать их параллельность одной и той же прямой.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доказательствами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Транзитивность параллельных прямых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 ∥ b и b ∥ c. Это значит, что каждая из прямых a и c имеет одно и то же направление, заданное прямой b.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условие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 одной и той же прямой, они не могут пересекаться между собой. Их положение в плоскости будет одинаково ориентированным.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из этого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выполняется a ∥ c. Так параллельность передаётся по цепочке, и это свойство называют транзитивностью параллельных прямых.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параллельности по цепочке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данные: a ∥ b и b ∥ c. Далее сравнивается направление прямых и делается вывод о прямых a и c.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трех прямых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пары прямых и посмотрим, какой вывод можно сделать о параллельности.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пары параллельны одной и той же прямой, то третья пара тоже параллельна. Это и есть транзитивность.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4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урока по теме «Аксиома параллельности. Транзитивность параллельных прямых»
</a:t>
            </a:r>
            <a:endParaRPr lang="en-US" sz="9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параллельные прямые на рисунке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параллельные прямые выглядят направленными одинаково. Если продолжать их мысленно, они сохраняют один и тот же угол наклона и не сходятся.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параллельными прямыми расстояние остаётся одинаковым по всей длине. На клетчатой бумаге это особенно заметно: линии идут ровно и не приближаются друг к другу.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параллельность часто отмечают одинаковыми стрелками на линиях. Такой знак быстро подсказывает, что прямые имеют одно направление и не пересекутся.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чертежах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возможные связи между прямыми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цепочка параллельности работает только при нужных условиях.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теме урока; дата не требуется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случай для темы урока — две пары параллельных прямых в одной плоскости; тогда вывод о третьей паре становится обязательным.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транзитивность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параллельной прямой через заданную точку транзитивность помогает быстро связать уже найденные параллели и получить новый вывод без лишних построений.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через точку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параллельными сторонами, полосами и рамками это свойство позволяет видеть общую направленность линий и подтверждать параллельность противоположных сторон фигуры.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и полосы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есть секущая, то транзитивность помогает переносить равенство соответствующих и накрест лежащих углов с одной пары прямых на другую.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углами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длинных рассуждений можно опереться на цепочку параллельности. Это делает доказательство короче, аккуратнее и удобнее при решении школьных задач.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доказательства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 окружающем мире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тетради кажутся простыми, но именно по ним легко понять идею параллельности. Строки идут в одном направлении и не сближаются, поэтому расстояние между ними остаётся одинаковым на всём листе.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Тетрадные строки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рельсы и края линейки — очень наглядные примеры. Они выглядят как две линии, которые сохраняют одно и то же направление и не пересекаются, даже если мысленно продолжать их дальше.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линейка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школьной доски, полосы на парте или разметка на чертеже часто образуют параллельные линии. Такие предметы помогают быстро заметить, что одинаковое направление и постоянный промежуток — важные признаки параллельности.
</a:t>
            </a:r>
            <a:endParaRPr lang="en-US" sz="1061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доска и парты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параллельная прямая может быть проведена через точку вне данной прямой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параллельности Евклида, школьный курс геометрии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свойство позволяет сделать вывод: если обе прямые параллельны одной и той же прямой, то они не пересекаются и параллельны друг другу.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 неверные ситуации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типичных случаев и посмотрим, когда вывод о параллельности действительно можно сделать.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о параллельных прямых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Транзитивность работает только для прямых одной плоскости и при наличии двух известных параллельностей в цепочке.
</a:t>
            </a:r>
            <a:endParaRPr lang="en-US" sz="16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прямые кажутся параллельными только из-за аккуратного чертежа. В геометрии нужно опираться не на внешний вид, а на условие и строгие признаки параллельности.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Судить по рисунку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полностью совпадают, это не тот же случай, что параллельность. Такие линии не считают параллельными, поэтому выводы нужно формулировать осторожно.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с совпадением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сразу писать a ∥ c, если известно лишь одно отношение между прямыми. Для транзитивности обязательно должны быть даны две параллельности: a ∥ b и b ∥ c.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Пропускать цепочку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школьном курсе рассматривают только для прямых одной плоскости. Если это условие не выполнено, свойство транзитивности применять нельзя.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Забывать про плоскость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транзитивности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последовательно проверить условия и получить вывод о параллельности.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равные углы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секущей важно замечать не только линии, но и пары углов. Это помогает узнавать параллельность по рисунку и строить доказательства в задачах.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параллельные прямые и углы при секущей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соответствующих и накрест лежащих углов — удобный признак, который часто используется вместе с транзитивностью параллельных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закрепления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ситуации определите, можно ли утверждать a ∥ c. Если в условии не хватает одной параллельности или прямые не в одной плоскости, ответ будет отрицательным.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вывод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через данную точку прямую, параллельную заданной. Это задание помогает понять, почему параллельная через точку существует только одна.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 по правилу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чертёж и отметьте все пары параллельных прямых. Полезно проверять не только внешний вид, но и указанные на рисунке признаки.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параллели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несколько цепочек вида a ∥ b, b ∥ c и попробуйте сразу сделать вывод о третьей паре. Так легче запомнить смысл транзитивности.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 цепочку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обозначения и правила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a ∥ b означает, что прямые a и b параллельны. Это короткая и точная запись, которую используют в чертежах, решениях и доказательствах.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параллельности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вне прямой можно провести только одну прямую, параллельную данной. Именно это утверждение лежит в основе школьного изучения параллельных прямых.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что a ∥ b и b ∥ c, то можно сделать вывод a ∥ c. Это следствие называют транзитивностью параллельных прямых.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правила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Параллельность, которая помогает доказывать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параллельности задаёт строгий ориентир для построений, а транзитивность показывает, как параллельность передаётся по цепочке. Эти идеи делают геометрию понятной, точной и удобной для решения задач.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2026-05-29T01:16:44Z</dcterms:created>
  <dcterms:modified xsi:type="dcterms:W3CDTF">2026-05-29T01:16:44Z</dcterms:modified>
</cp:coreProperties>
</file>