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декабристов: значение, идеи и основные темы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революционное движение дворян-офицеров в России после 1812 года.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общество в начале XIX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века дворяне обсуждали проблемы, крестьяне были в крепостной зависимости, армия вернулась с опытом Европы. Реформы Александра I сменились ужесточением, вызвав недовольство и зарождение тайных обществ.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тайных обществ декабристов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1816: Союз спасения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тайное общество, ставшее основой для дальнейших реформаторских движений среди дворян.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1818: Союз благоденствия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организации, активная работа по социальным и политическим вопросам.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1821: Северное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 Санкт-Петербурге, выступало за конституционные реформы и свободы.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1821: Южное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Расположено в Тульчине, Украина, отстаивало идею республики и радикальных преобразований.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043"/>
            <a:ext cx="2093794" cy="19527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8248" y="1409043"/>
            <a:ext cx="2093794" cy="195270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41" y="1409043"/>
            <a:ext cx="2093794" cy="195270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254" y="1409043"/>
            <a:ext cx="2093794" cy="195270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личности движения декабристов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490692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Пестель — лидер Южного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реформатор и идеолог республиканской программы, разрабатывал планы освобождения крестьян и изменения власти.
</a:t>
            </a:r>
            <a:endParaRPr lang="en-US" sz="956" dirty="0"/>
          </a:p>
        </p:txBody>
      </p:sp>
      <p:sp>
        <p:nvSpPr>
          <p:cNvPr id="15" name="Text 3"/>
          <p:cNvSpPr txBox="1"/>
          <p:nvPr/>
        </p:nvSpPr>
        <p:spPr>
          <a:xfrm>
            <a:off x="2583653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Трубецкой — глава Северного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Ведущий координатор восстания, выступал за конституционное устройство и призывал к мирным реформам.
</a:t>
            </a:r>
            <a:endParaRPr lang="en-US" sz="972" dirty="0"/>
          </a:p>
        </p:txBody>
      </p:sp>
      <p:sp>
        <p:nvSpPr>
          <p:cNvPr id="16" name="Text 4"/>
          <p:cNvSpPr txBox="1"/>
          <p:nvPr/>
        </p:nvSpPr>
        <p:spPr>
          <a:xfrm>
            <a:off x="4677447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Кондратий Рылеев — поэт и активист
</a:t>
            </a:r>
            <a:pPr algn="ctr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Знаковая фигура декабристов, выражал идеи свободы в литературе и руководил подготовкой восстания.
</a:t>
            </a:r>
            <a:endParaRPr lang="en-US" sz="1083" dirty="0"/>
          </a:p>
        </p:txBody>
      </p:sp>
      <p:sp>
        <p:nvSpPr>
          <p:cNvPr id="17" name="Text 5"/>
          <p:cNvSpPr txBox="1"/>
          <p:nvPr/>
        </p:nvSpPr>
        <p:spPr>
          <a:xfrm>
            <a:off x="6768658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Муравьёв — автор конституционного проекта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Предложил конституционную монархию, поддерживал идеи введения гражданских прав и отмены крепостного права.
</a:t>
            </a:r>
            <a:endParaRPr lang="en-US" sz="9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9302" y="1595710"/>
            <a:ext cx="3208023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тайных обществ декабристов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времени основания, численности, целях и географии организаций.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Общества различались масштабом, программами и географическим охватом.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«Декабристы», исторические исследования.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и география движения декабристов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активности декабристов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— Санкт-Петербург, Москва, Тульчин и Киев. Здесь концентрировалась политическая деятельность и планировались восстания.
</a:t>
            </a:r>
            <a:endParaRPr lang="en-US" sz="1168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дворянства и офицеров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участников — молодые дворяне и армейские офицеры с европейским военным опытом, что влияло на идеи движения.
</a:t>
            </a:r>
            <a:endParaRPr lang="en-US" sz="1321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происхождения 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121 ведущего участника 45% были дворянами, 33% — из мелкопоместных семей, включая преподавателей и литераторов.
</a:t>
            </a:r>
            <a:endParaRPr lang="en-US" sz="13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появления декабристского движения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Самодержавная власть без политических свобод ограничивала возможности изменений и порождала протестную активность молодых дворян.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после наполеоновских войн в Европе вдохновили декабристов расширить права и улучшить положение крестьян в России.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держало более 80% населения в жесткой зависимости, вызывая социальное напряжение и желание реформ.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деятельность тайных обществ декабристов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Общества действовали нелегально, используя сложную конспирацию, включая пароли, шифры и тайные квартиры.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Уставы строго регламентировали цели, обязанности и дисциплину членов для поддержания строгого порядка и эффективности.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осуществлялось малыми советами и директоратами, а по регионам действовала сеть местных комитетов.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1825 году охват организации достиг около 10 крупных городов России, что обеспечивало широкую поддержку.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разногласия между Северным и Южным обществами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Пестель настаивал на республиканской форме правления, а Муравьёв — на конституционной монархии с ограничениями власти.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касались и земельного вопроса: объем передела земли и способы освобождения крестьян вызвали споры.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Несогласованность взглядов затрудняла разработку единой стратегии восстания и объединение усилий.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отмены крепостного права и их обсуждения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Пестель предлагал крестьянам свободу с предоставлением земли для самостоятельного ведения хозяйства.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Муравьёв выступал за свободных крестьян без земли, предусматривая выкуп или аренду земельных участков.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программ декларировались личные права для крестьян и переход к свободному труду вместо крепостничества.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споры о том, как именно и кому передавать землю, оставались главной нерешённой проблемой кризиса.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социальные идеалы декабристов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Декабристы стремились ограничить власть монарха, введя конституцию, которая гарантировала бы равенство прав и свобод для всех граждан независимо от сословия.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задачи включали ликвидацию сословных привилегий и развитие образования и свободы слова, что должно было способствовать укреплению гражданского общества.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участники предлагали радикально перестроить государственные структуры, реформировать судебную систему и упразднить военные поселения и тайную полицию.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Сенатская площадь 14 декабря 1825 года: ход событий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 площадь и начало восстания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трёх тысяч солдат и дворян под руководством Северного общества собрались на Сенатской площади, требуя от Сената не признать нового императора Николая I. Атмосфера была напряжённой и наполненной ожиданием перемен.
</a:t>
            </a:r>
            <a:endParaRPr lang="en-US" sz="125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Разгон и последствия столкновения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Правительственные войска открыли огонь по восставшим, что привело к хаосу и большому числу жертв — минимум восемьдесят погибли, множество арестованных. Восстание было жестоко подавлено, а лидеры задержаны.
</a:t>
            </a:r>
            <a:endParaRPr lang="en-US" sz="13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Аресты, следствие и казни: последствия для участников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лидеров движения были казнены — это крупнейшая по числу казней группа в России с XVIII века, что произвело сильное впечатление на общественность.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осуждённые сосланы в Сибирь или отправлены на каторгу, многие лишились дворянства и воинских чинов, что стало серьёзным социальным падением.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восстания начались жестокие судебные процессы, в ходе которых из 579 обвиняемых почти половина была приговорена к разным наказаниям.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Жёны декабристов — подвиг и культурный образ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Волконская — символ поддержки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Вдова декабриста добровольно последовала за мужем в сибирскую ссылку, отказавшись от комфорта жизни в Петербурге. Этот шаг олицетворял беспримерную преданность и мужество.
</a:t>
            </a:r>
            <a:endParaRPr lang="en-US" sz="1168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Трубецкая — сила женской выдержки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страх и лишения, Екатерина оставалась рядом с супругом на каторге, поддерживая его в самых тяжёлых условиях и вдохновляя других женщин на стойкость.
</a:t>
            </a:r>
            <a:endParaRPr lang="en-US" sz="1168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Александра Муравьёва — образ жертвенности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Александра, жертвуя привычным укладом жизни, разделила с мужем тяготы ссылки, её судьба стала примером в русской литературе о преданности и силе духа.
</a:t>
            </a:r>
            <a:endParaRPr lang="en-US" sz="11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Европы на мировоззрение декабристов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и идеи Просвещения вооружили декабристов новыми взглядами на свободу, равенство и справедливость, формируя основу их политических устремлений.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войнах с Наполеоном и общение с европейской интеллигенцией расширили кругозор российских офицеров, усилив их критику самодержавия и желание реформ.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Декабристы сравнивали политику России с европейскими законами, что вызывало протест против диктатуры и стремление к созданию правового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года отменено крепостное право — важный шаг в преобразованиях, начатых идеями и примером декабристов.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архивные данные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1825 года стало отправной точкой для дальнейших реформ в России, включая отмену крепостного права и рост общественной активности в XIX веке.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идей декабристов в культуре и общественной мысли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литературу и философию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декабристов нашли отражение в произведениях Герцена, Огарёва и писателей середины XIX века, где отстаивались свобода и равенство как ключевые ценности общества.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традиции протестной мысли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Декабристы стали символом мужества и последовательноcти, их пример вдохновлял общественно-политические дискуссии и служил истоком для будущих революционных движений.
</a:t>
            </a:r>
            <a:endParaRPr lang="en-US" sz="13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декабристах: музеи, литература, искусство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декабристов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100-летию восстания в Петербурге, Чите и Иркутске открылись музеи, посвящённые движению, сохраняющие артефакты и документирующие историю декабристов.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образы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декабристов обработаны в поэзии Пушкина, прозе Лермонтова и Толстого, где прослеживаются идеалы свободы и судьбы участников движения.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портреты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Репина и Тропинина передают образы декабристов, их страдания и идеалы, укрепляя память о движении в художественной культуре.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кино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Декабристы нашли отражение в спектаклях и фильмах XX века, что способствовало сохранению и распространению их исторической значимости.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Декабристы и их влияние на будущее революционное движение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Народники и социалисты XIX века рассматривали декабристов как первых борцов за гражданские права, изучая их опыт и применяя идеи в собственной борьбе.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Неудачи и уроки декабристов анализировались будущими революционерами, что помогало формировать тактику и идеологию новых политических движений.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Лозунги и идеалы движения активно использовались в пропаганде, вдохновляя поколения на борьбу за свободу и социальные преобразования.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Декабристы: наследие свободы и перемен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Декабристы заложили основы для будущих реформ и стали символом мужества, их идеи и действия продолжают вдохновлять и формировать российскую культуру и правосознание.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2026-05-11T03:43:11Z</dcterms:created>
  <dcterms:modified xsi:type="dcterms:W3CDTF">2026-05-11T03:43:11Z</dcterms:modified>
</cp:coreProperties>
</file>