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[ә] авазы һәм ә хәрефе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[ә], читать и писать букву ә.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буква ә важна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ә часто встречается в татарских словах и помогает точно читать, писать и произносить знакомые слова. Она звучит мягко и ясно, поэтому её легко услышать в речи и запомнить на уроке.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[ә]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[ә] произносится при широко открытом рте и звучит мягче, чем [а]. Его хорошо слышно в словах әни, әти и чәчәк.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важно заметить разницу на слух: [ә] звучит ясно, не спешит и не заменяется другим звуком. На рисунке удобно показать губы и язык при произнесении.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ә похожа на букву а, но сверху у неё есть маленькая черточка. Именно она помогает отличить её от других букв.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пишут и строчную ә, и заглавную Ә. Обе формы должны быть ровными, аккуратными и не слишком высокими между строками.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написана правильно, слова читаются и записываются без лишних ошибок. Аккуратная ә выглядит просто, но очень полезно.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буква ә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 и А: в чём разница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ә и а похожи по виду, но обозначают разные звуки. Поэтому их нельзя путать: форма почти одинаковая, а звучание разное.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звучит твёрже, а ә — мягче и нежнее. На слух эта разница хорошо заметна, если внимательно вслушаться в слово.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сравнивает похожие буквы, он быстрее запоминает их и увереннее пишет слова. У буквы ә свой характер — тихий, но заметный.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помогает увидеть отличие: ана и әни, алма и әдәм. Такие пары отлично подходят для чтения и обсуждения.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звук [ә] в слове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работы со словом для чтения, слушания и письма.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звук [ә] слышится сразу и очень отчётливо. Такие слова легко узнать на слух и удобно читать вслух без остановки.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әни, әти, әкият, әдәп, әлифба. Эти слова хорошо подходят для первых упражнений, потому что буква стоит в самом начале.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открывает слово, её проще заметить и запомнить. Для второго класса это хороший старт: увидел — прочитал — улыбнулся.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 в начале слова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 в середине слова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[ә] может спрятаться в середине слова, и тогда его нужно искать особенно внимательно. Примеры: сәгать, мәктәп, кәнфит.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он встречается в словах бәләкәй и сәбәп. Если выделить букву цветом или рамкой, ребёнку легче заметить её не только в начале, но и внутри слова.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звук [ә] слышится в конце слова. Это помогает понять, что буква может стоять не только в начале или середине.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 в конце слова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бәбкә, яшә, әйдә, көлә. В таких словах окончание звучит мягко и делает слово очень узнаваемым.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это полезное наблюдение: когда буква встречается в разных местах, читать короткие слова и предложения становится легче.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первый ряд слов: әни — алма — урман. Здесь только одно слово содержит [ә], и его нужно быстро поймать на слух.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ряду: чәчәк — сәгать — китап. Два слова с [ә] помогают сравнивать звучание и находить нужный звук без спешки.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ряд: әти — мәктәп — җиләк. Такие упражнения тренируют внимание, учат различать звуки и делают урок похожим на маленькую языковую игру.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слухового узнавания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Произносите [ә] чётко и спокойно, не спешите и не заменяйте его на [а]. Тогда звук слышится ясно, как в словах әни и мәктәп.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важно сохранить весь звук целиком: он не должен «теряться» в слове. Это помогает правильно читать чәчәк и сәгать без лишних 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полезно читать знакомые слова сразу целиком. Так легче услышать [ә], запомнить его и чувствовать себя уверенно на уроке.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чтение звука [ә]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ә похожа на а, но у неё сверху есть маленькая отметка. Этот знак сразу подсказывает, что буква особенная. Ребёнку легче заметить её среди других букв.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форма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букву, полезно повторять слова әни, әти, әкият, чәчәк. Их можно связывать с картинкой, игрушкой или героем. Так форма буквы быстрее остаётся в памяти.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букву ә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букву ә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письме буквы в тетради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письме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ә и а, потому что буквы похожи. Чтобы не ошибиться, нужно внимательно смотреть на верхнюю черточку и сравнивать букву с образцом.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маленькую отметку сверху. Без неё буква меняет вид, а слово может выглядеть неточно. Проверка после письма очень помогает.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может наклоняться в сторону, если рука торопится. В словах әни, сәгать, чәчәк, мәктәп такие неточности сразу заметны. Аккуратность здесь — лучший помощник.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делают ә слишком большой или слишком маленькой. Тогда строка выглядит неаккуратно. Лучше писать спокойно и следить за размером каждой буквы.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02315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6637" y="1069990"/>
            <a:ext cx="40635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069990"/>
            <a:ext cx="46440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ә в школьной теме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әни и әти знакомы каждому ребёнку. Они легко запоминаются и помогают увидеть букву ә в самых первых и самых тёплых словах.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әфәрин звучит похвально и весело. Оно помогает детям почувствовать, что буква ә встречается не только в названиях, но и в добрых обращениях.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чәчәк и сәгать помогают заметить букву ә в обычной жизни. Одно слово связано с цветком, другое — со временем, и оба легко читать.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предметы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әлифба и әдәп связаны со школой и правилами поведения. Они показывают, что буква ә часто встречается в учебной теме и вежливых словах.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әкият и әтәс делают тему живой и запоминающейся. В них буква ә слышится отчётливо, а сами слова вызывают любопытство и улыбку.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слова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звук в системе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ә обозначает гласный звук, а значит, она звучит открыто и свободно. В татарском языке таких звуков несколько, и каждый занимает своё место.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 среди гласных звуков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видеть место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Рассматривая ә рядом с а, о, ө, и, ы, дети лучше понимают, что буквы живут в системе. Так изучать язык становится проще и интереснее.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звука к слову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со звуком [ә] на уроке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с буквой ә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Әни көлә. В этом коротком предложении буква ә слышится сразу и легко. Такой пример удобно читать вслух, не теряя ритм и смысл.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Әти укый. Здесь дети видят знакомое слово и тренируют чтение целой фразы. Короткое предложение помогает читать уверенно, как по ступенькам.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Чәчәк матур. Такое предложение хорошо подходит для урока, потому что оно короткое и образное. Ребёнок читает его легко и сразу представляет красивый цветок.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Мәктәп якын. В этом предложении буква ә стоит в знакомом слове и помогает заметить её в середине. Фраза простая, но полезная для чтения.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узнаёт звук [ә] на слух и может услышать его в знакомых словах. Это помогает не путать его с похожим звуком [а].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после изучения темы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и пишет букву ә без пропуска верхней черточки. Он внимательнее смотрит на образец и делает буквы ровными, как надо.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темы легко вспомнить слова әни, әти, мәктәп, сәгать, чәчәк. Они остаются в памяти и помогают уверенно работать на следующих уроках.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[ә] — мягкий гласный звук татарского языка, а ә — его буква. Она помогает читать, писать и говорить точнее, а ещё делает знакомые слова понятными и близкими.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важная и добрая буква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2026-05-21T11:33:29Z</dcterms:created>
  <dcterms:modified xsi:type="dcterms:W3CDTF">2026-05-21T11:33:29Z</dcterms:modified>
</cp:coreProperties>
</file>