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живая основа под нашими ногами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не просто земля, а живой дом для природы.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видим почву в парке, в лесу, на клумбе и во дворе школы. Она кажется обычной, но именно в ней скрыта жизнь, а верхний тёмный слой особенно богат ею.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рядом с нами каждый день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почва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глина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делает почву более рыхлой и помогает воде проходить через неё. Глина, наоборот, задерживает влагу и делает землю плотнее, словно природный замок для воды.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образуется из остатков растений и животных. Он окрашивает почву в тёмный цвет и служит главным питанием для растений, как вкусный обед для зелёных жителей сада.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6" y="362339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и вода, и воздух. Они нужны корням, чтобы пить влагу и дышать, поэтому земля должна быть не слишком сухой и не слишком мокрой.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7200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живут бактерии, грибы, насекомые и мелкие животные. Даже в маленькой горстке земли кипит невидимая жизнь, почти как в очень занятом подземном городе.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57200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маленькие частицы камней и минералов. Они образуются очень долго и вместе с другими веществами помогают сделать землю прочной, питательной и удобной для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не просто грязь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отличается от камня тем, что в ней постоянно идут изменения. Одни остатки разрушаются, другие превращаются в новые вещества, и поэтому почва всё время как будто работает.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слои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Глубже можно увидеть песок, глину и камни. Эти слои тоже важны: одни помогают воде проходить вниз, другие задерживают её, а камни служат основой для почвообразования.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за слоем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почву как на разрез, видно, что у каждого слоя есть своя роль. Вместе они образуют сложную систему, а не просто серую землю под ногами.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плодородный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обычно лежит самый тёмный и ценный слой. В нём больше перегноя, корней и живых организмов, поэтому именно он особенно важен для роста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почва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камни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воды, ветра, жары и холода камни постепенно трескаются и крошатся. Так начинается долгий путь превращения твёрдой породы в почву.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трещины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трещины прорастают корни растений, а внутрь попадают листья, трава и другие остатки. Они становятся материалом для будущего плодородного слоя.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живые помощники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Микробы, грибы и дождевые черви перерабатывают остатки живых организмов. Они помогают превращать их в перегной, будто маленькие мастера-строители природы.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Рождается почва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образуется новый слой земли. Он становится темнее, мягче и богаче, а процесс продолжается снова и снова, хотя идёт очень медленно.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7027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8183" y="1702770"/>
            <a:ext cx="264900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5921" y="3226770"/>
            <a:ext cx="264900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почве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ходы в земле и разрыхляют её. Благодаря им в почву легче попадают воздух и вода, а корням становится удобнее расти.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жуки и их личинки живут среди частиц земли и растительных остатков. Они участвуют в переработке природного мусора и делают почву более разнообразной.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слишком малы, чтобы увидеть их без специального прибора, но их работа очень важна. Они разлагают остатки растений и помогают образовываться перегною.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разбирать сложные остатки на более простые вещества. Без них почва накапливала бы старые остатки, а питание для растений поступало бы медленнее.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подземный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жители вместе создают настоящую подземную команду. Каждый делает своё дело, и именно поэтому почва остаётся живой, рыхлой и полезной.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ищут дом
</a:t>
            </a:r>
            <a:pPr algn="ctr" indent="0" marL="0">
              <a:lnSpc>
                <a:spcPct val="100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растения почва — это не просто опора, а настоящий дом под землёй. Корни крепко держат стебель и проникают глубже, чтобы добывать воду и нужные вещества. Без такой поддержки зелёному жителю трудно стоять и расти.
</a:t>
            </a:r>
            <a:endParaRPr lang="en-US" sz="1002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влага из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растения получают воду и минеральные вещества, без которых им не обойтись. Когда земля богата перегноем, цветы, овощи и деревья растут заметно лучше. Тогда сад словно оживает и становится особенно пышным.
</a:t>
            </a:r>
            <a:endParaRPr lang="en-US" sz="1008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нужна растениям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почва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825476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почва быстро пропускает воду, поэтому после дождя она скоро высыхает. Она рыхлая и лёгкая, но растениям в ней часто приходится чаще искать влагу.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15529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почва дольше удерживает воду и выглядит плотной. Однако она может слёживаться, поэтому корням и воздуху в ней бывает труднее двигаться и дышать.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05580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тёмный, мягкий и очень плодородный. В нём много перегноя, поэтому растения получают много питания и чувствуют себя в такой земле особенно хорошо.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условия делают почву особенно плодородной: перегной, влага и воздух.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условия сочетаются, корням легко дышать, пить воду и получать питание. Такая почва помогает растениям расти сильнее и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«Что такое почва»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и почва помогают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круговорот: остатки растений превращаются в перегной, а почва снова питает новые растения.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удерживает воду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губка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впитывает дождевую воду и удерживает её в своих маленьких пустотах. Потом влага постепенно переходит к корням растений, словно запасы в надёжной кладовой, а не исчезает сразу после ливня.
</a:t>
            </a:r>
            <a:endParaRPr lang="en-US" sz="1189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влаги мало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пересыхает, растения получают меньше воды и начинают вянуть. Листья поникают, рост замедляется, а молодым росткам особенно трудно выжить без регулярной влаги.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скорость впитывания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почва пропускает воду быстро, поэтому она быстрее высыхает. Глинистая почва, наоборот, задерживает влагу дольше, но иногда становится слишком плотной и тяжёлой для корней.
</a:t>
            </a:r>
            <a:endParaRPr lang="en-US" sz="1112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слишком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 мокрая почва тоже не полезна. В ней остаётся мало воздуха, и корни начинают «задыхаться». Поэтому земле нужен разумный баланс воды и воздуха.
</a:t>
            </a:r>
            <a:endParaRPr lang="en-US" sz="12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защита из листьев
</a:t>
            </a:r>
            <a:pPr algn="ctr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почву часто прикрывают листья, хвоя и мох. Такой природный ковёр сохраняет влагу, защищает землю от солнца и ветра, а верхний слой не так легко размывается дождём. Под ним кипит тихая жизнь.
</a:t>
            </a:r>
            <a:endParaRPr lang="en-US" sz="1218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Грядка под заботой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огороде почву обычно рыхлят, поливают и закрывают от пересыхания. Люди стараются сделать её мягкой и удобной для корней. На такой грядке растения чувствуют себя увереннее и быстрее набирают силу.
</a:t>
            </a:r>
            <a:endParaRPr lang="en-US" sz="114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 лесу и в огороде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бережно используют почву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топтать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ходить по грядкам без нужды, почва уплотняется и хуже пропускает воздух и воду. Растениям становится тесно, а корням труднее расти и дышать.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пакеты, стекло и другой мусор мешают почве «дышать» и портят место для растений. Чистая земля остаётся здоровой и лучше помогает природе.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Рыхлить и мульчировать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Рыхление делает верхний слой мягче, а мульча помогает удерживать влагу и защищает землю от солнца. Так почва дольше остаётся тёмной, влажной и плодородной.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Менять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грядках каждый год сажать разные растения, почва меньше устаёт и не теряет всё питание сразу. Такой приём помогает земле оставаться богатой и сильной.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почве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убирают деревья и кустарники, земля остаётся без защиты. Солнце, ветер и дождь быстрее разрушают верхний слой, а почва теряет влагу и становится беднее.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Вытаптывание и костры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вытаптывание уплотняет почву, а костры обжигают её живой верхний слой. После этого земля хуже пропускает воду и воздух, словно устала и не хочет работать.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яды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масла и ядовитые вещества отравляют почву и вредят её жителям. Полезные организмы исчезают, а растениям становится трудно получать питание и нормально расти.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Смывание дождём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земля остаётся голой, дождь легко уносит верхний плодородный слой. А он восстанавливается очень медленно, поэтому берегать почву нужно заранее, а не потом.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почва разрушается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потеря растений делает почву беззащитной и запускает цепочку разрушения.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Банка-исследователь
</a:t>
            </a:r>
            <a:pPr algn="ctr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Насыпьте немного земли в прозрачную банку, залейте водой и хорошо перемешайте. Через некоторое время частицы начнут оседать слоями: сначала крупные, потом более мелкие. Так можно увидеть, из чего состоит почва.
</a:t>
            </a:r>
            <a:endParaRPr lang="en-US" sz="1010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всплывает и пузырится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иногда заметны кусочки листьев, маленькие камешки и пузырьки воздуха. Это значит, что в почве есть не только минеральные частицы, но и остатки живых организмов. Наблюдать за этим особенно интересно, почти как за мини-фокусом природы.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почву дома или в классе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урожай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 зерно растут лучше там, где почва содержит влагу, перегной и достаточно воздуха. Без такой основы растениям трудно развиваться и давать хороший урожай.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плодородной земли корни получают минеральные вещества и воду. Чем богаче почва, тем крепче стебли, зеленее листья и больше вкусных плодов на грядке.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почва помогает людям каждый день: даёт урожай для еды, корм для животных и сырьё для многих растений. Поэтому забота о земле важна не меньше, чем забота о саде.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почве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 в ложке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чайной ложке почвы могут жить миллионы микробов. Они слишком малы, чтобы их увидеть глазами, но именно они помогают земле оставаться живой и полезной.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чернозём чёрный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цвет чернозёма связан с большим количеством перегноя. Чем его больше, тем почва обычно плодороднее и тем лучше она помогает растениям расти.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постоянно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не лежит неподвижно, как камень. В ней всё время идут тихие изменения: остатки разлагаются, появляются новые вещества, а живые организмы продолжают свою работу.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многих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червей, жуков, бактерий и грибов почва — настоящий дом. В ней они находят укрытие, пищу и условия для жизни, даже если снаружи всё кажется спокойным.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о почве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состоит из разного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не один материал, а смесь песка, глины, перегноя, воды, воздуха и живых организмов. Именно поэтому она умеет кормить растения и удерживать влагу.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создаётся очень долго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почва образуется медленно: камни разрушаются, в них попадают остатки растений, а затем работают микробы, грибы и черви. На это уходят многие годы.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легко портится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землю вытаптывать, загрязнять или оставлять без растений, верхний слой быстро разрушается. Восстановление занимает намного больше времени, чем повреждение.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нужна всем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помогает растениям расти, служит домом для мелких жителей и поддерживает жизнь людей. Это не пустая земля, а важная часть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маленький мир под нашими ногами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кажется тихой и незаметной, но именно она кормит растения, хранит воду и приютит множество живых существ. Если беречь землю, она долго будет помогать лесам, садам и огородам.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2026-05-26T00:59:48Z</dcterms:created>
  <dcterms:modified xsi:type="dcterms:W3CDTF">2026-05-26T00:59:48Z</dcterms:modified>
</cp:coreProperties>
</file>