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симметрия: отражение фигур относительно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разберём, как прямая превращает фигуру в зеркальное отражение — шаг за шагом.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— часть темы преобразований фигур в школьной геометрии. Она помогает строить чертежи, анализировать свойства и решать задачи, где важны равные расстояния и перпендикулярность. Тема опирается на понятия отрезка, середины, перпендикуляра, расстояния и координат.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осевая симметрия изучается в 9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отражении относительно оси осевая симметрия означает, что фигура совмещается сама с собой. То есть после отражения её форма и положение относительно оси не изменяются.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называются симметричными относительно прямой, если эта прямая служит серединным перпендикуляром к отрезку между ними. Тогда отрезок соединяет точки, перпендикулярен оси и делится пополам.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симметрична относительно прямой, если каждой её точке соответствует точка по другую сторону оси на таком же расстоянии. Получается «зеркальная» пара для всех элементов фигуры.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осевой симметрии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652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1296" y="1842470"/>
            <a:ext cx="198675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симметричных точек и фигур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точки симметричны относительно оси, то их расстояния до оси равны. Это удобно проверять на рисунке и при построении отражения по клеткам.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Перпендикулярный соединяющий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соединяющий симметричные точки, перпендикулярен оси. Это свойство автоматически выполняется, потому что ось — серединный перпендикуляр к этому отрезку.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лежит на оси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между симметричными точками всегда находится на оси симметрии. Если у всех характерных точек есть такие пары, фигура симметрична.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осевой симметрии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поиска и подтверждения оси симметрии.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бабочки и «зеркальная» ось
</a:t>
            </a:r>
            <a:pPr algn="ctr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провести воображаемую вертикальную линию через середину рисунка, левая и правая части крыльев становятся похожими. В узорах видны симметричные элементы: повторяющиеся пятна и линии по обе стороны от оси. Часто различия небольшие, но общий принцип отражения читается легко.
</a:t>
            </a:r>
            <a:endParaRPr lang="en-US" sz="91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и симметрия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стрекозы заметна стройная «двухсторонняя» организация тела. Многие элементы головы и крыльев повторяются по обе стороны центральной линии. В природе идеальная точность встречается редко, зато устойчивость общего соответствия сохраняется почти всегда.
</a:t>
            </a:r>
            <a:endParaRPr lang="en-US" sz="95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и снежинка: равные половины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листьев можно увидеть отражение вдоль средней жилки. Снежинки тоже демонстрируют симметрию: если выделить ось, части узора располагаются так, что одна половина дополняет другую. Для иллюстрации подойдут изображения листа или снежинки с проведённой осью симметрии.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 природе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отрезка и круга число осей не ограничено: любая подходящая прямая даёт отражение. Для «почти одинаковых» фигур число осей заметно меньше.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«равномерна» фигура по форме, тем больше осей симметрии. Однако важны не только равные стороны, но и соответствие углов и взаимного расположения частей.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сведения о симметрии плоских фигур (обобщение, без привязки к экспериментальным измерениям).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осей симметрии у известных фигур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33" y="1343725"/>
            <a:ext cx="4046634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оси симметрии имеют разные фигуры и сколько их бывает.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равномерна фигура, тем чаще у неё больше осей 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(типовые свойства фигур).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фигуры и оси симметрии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заглавные буквы русского алфавита имеют осевую симметрию: А, М, Т, О, Ф, Х. У одних букв ось проходит вертикально, у других — горизонтально.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буквах и знаках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симметрию используют в шрифтах, эмблемах и знаках, где важны чёткая форма и одинаковость левой и правой частей. Симметрия помогает делать изображение более аккуратным и узнаваемым.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симметрии букв тренирует зрительный анализ геометрической формы. Сравнивая части по обе стороны оси, легче замечать правильность контуров и характерных деталей.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точки, симметричные относительно оси ординат (оси Oy), имеют координаты вида (x, y) и (-x, y). При отражении меняется знак абсциссы.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на координатной плоскости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симметрии относительно оси абсцисс (оси Ox) точки имеют вид (x, y) и (x, -y). Здесь меняется знак ординаты, а абсцисса сохраняется.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такое: одна координата сохраняется, а другая берётся с противоположным знаком. Поэтому построение выполняется быстро, если ось заранее выбрана.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 применять на клетчатой бумаге: отмечаете исходную точку и сразу находите её отражение, двигаясь на одинаковое расстояние до оси.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симметричной точки относительно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по оси: прямая симметрии — это серединный перпендикуляр к отрезку между точкой и её образом.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симметрия делает композицию «собранной»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осевая симметрия часто задаёт структуру фасада: центральная часть композиции служит ориентиром для симметричных «половинок». Это помогает зрителю быстро понять порядок элементов и глубже почувствовать строгую геометрию.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 архитектуре и искусстве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её легче всего увидеть на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симметрия заметна в арках, витражах, орнаментах и мозаиках: узор обычно делят осью на две равные части. В таких работах легко проверять правильность расположения мотивов по образцу и по зеркальному соответствию.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 фигуры «одинаковых» отражений относительно разных осей, тем симметричнее она воспринимается и тем проще её строить по правилам геометрии.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наибольшая осевая симметрия характерна для более правильных форм, а у фигур с менее равномерной структурой число осей уменьшается.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(сводка значений числа осей симметрии для стандартных фигур); для «бесконечно много» указано условное большое значение.
</a:t>
            </a:r>
            <a:endParaRPr lang="en-US" sz="137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 симметричности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осевую симметрию путают с поворотом на 180°. При повороте меняется ориентация относительно точки, а при отражении — относительно прямой: сохраняются равенства расстояний до оси.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оси симметрии
</a:t>
            </a:r>
            <a:endParaRPr lang="en-US" sz="245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ось проводят «на глаз», не контролируя геометрию. Если для пары точек середина отрезка не лежит на одной прямой и отрезок не перпендикулярен оси, симметрия не выполняется.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считать фигуру симметричной только по внешнему сходству. Нужно проверять соответствие характерных точек и равенство расстояний от каждой из них до предполагаемой оси.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воспринимать «похожесть частей» как симметрию. Но осевая симметрия требует строгого отражения: обе стороны должны быть зеркальным образом согласованы по форме и положению.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450802"/>
            <a:ext cx="4296900" cy="18640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чем отличается осевое отражение от центрального преобразования и как при каждом из них меняются соответствующие точки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одинаково «связывают» точки фигуры, но осевая симметрия опирается на прямую и отражение, а центральная — на центр и поворот.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преобразований фигур.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и центральная симметрия: сравнение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481523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481523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 узорах и орнаментах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задаёт парное расположение элементов: то, что находится слева от прямой, имеет точный «зеркальный» аналог справа. За счёт этого рисунок выглядит собранным и понятным.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народных орнаментах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симметрию легко встретить в народных узорах, на керамике, коврах, плитке и декоративных панно. Мотивы повторяются по обе стороны оси, создавая ритм и порядок.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точного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орнаменты удобны для анализа равенства частей: по отражению видно, где расстояния и углы должны совпадать. Это помогает тренировать аккуратность построений.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фигуры обычно запоминаются быстрее: глаз «находит» ось и начинает воспринимать форму как устойчивую структуру. Частично симметричные формы держат баланс, но выглядят менее строго.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показывает зависимость узнаваемости и ощущения равновесия от полноты симметрии: чем точнее отражение, тем выше чувство порядка и стабильности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Педагогическая модель восприятия (качественное сравнение; точные измерения не приводятся).
</a:t>
            </a:r>
            <a:endParaRPr lang="en-US" sz="1371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симметрия влияет на восприятие формы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поиска оси обычно выбирают характерные точки фигуры: вершины, концы отрезков, точки перегиба. Затем проверяют, какие точки образуют пары: они должны быть на равных расстояниях до предполагаемой прямой.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ось симметрии на рисунке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отметить левую и правую части и сравнить их после отражения. Если середины отрезков между парными точками лежат на одной прямой, эта прямая и является осью симметрии.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осевой симметрии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отражений помогает видеть равные расстояния, контролировать перпендикулярность и применять координаты при нахождении образов точек.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выполнении точных построений отражение упрощает задачу: достаточно последовательно отразить опорные точки, чтобы получить симметричное изображение.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дизайне и оформлении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делает композиции уравновешенными: узоры, знаки и элементы разметки выглядят аккуратно и «собрано» благодаря зеркальному соответствию частей.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и архитектуре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помогает проверить форму деталей и элементов конструкций, а также поддерживает устойчивую, легко читаемую структуру фасадов, арок и узоров.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— это отражение фигуры относительно прямой: симметричные точки лежат на равных расстояниях от оси, а отрезок между ними перпендикулярен этой прямой. Ось может быть одна, несколько или бесконечно много; тема связывает построения, свойства фигур, координаты и реальные примеры из природы, архитектуры и искусства.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2026-05-12T04:11:33Z</dcterms:created>
  <dcterms:modified xsi:type="dcterms:W3CDTF">2026-05-12T04:11:33Z</dcterms:modified>
</cp:coreProperties>
</file>