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основные факторы и направления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генетики, отбора, миграций и культуры в развитии Homo за 6 млн лет.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изучение эволюции человека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раскрывает биологические и культурные изменения, приведшие к появлению Homo sapiens. Научные доказательства включают археологию, генетику и морфологию, показывая многогранность процессов формирования анатомии и социального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– случайные изменения в ДНК, служащие источником биологической разнообразности. Они обеспечивают материал для отбора и видообразования.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 как фундамент эволюции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нейтральными, вредными или полезными. Положительные мутации усиливают адаптацию и могут привести к новым функциям.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 их последствия
</a:t>
            </a:r>
            <a:endParaRPr lang="en-US" sz="129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в гене FOXP2 связана с развитием речевых навыков, важнейшим уникальным признаком Homo sapiens.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мутации FOXP2 и речь человека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генетических мутаций в эволюции человека
</a:t>
            </a:r>
            <a:endParaRPr lang="en-US" sz="1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способствовал упрямости неандертальцев с коренастым строением, подходящим для холодного климата.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малярии проявилась у людей с определёнными аллелями, укрепив выживаемость в тропиках.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приобрёл прямохождение, повысив мобильность и эффективность добычи пищи на саванне.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адаптация Homo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сокращения численности вызвали снижение генетического разнообразия, что отразилось на специфике челюстно-лицевых характеристик этой популяции.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 у финнов
</a:t>
            </a:r>
            <a:endParaRPr lang="en-US" sz="1544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на острове Тристан-да-Кунья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привела к увеличению частоты некоторых заболеваний, например астмы и глаукомы, за счёт ограниченного генетического фонда.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 его влияние на гоминин
</a:t>
            </a:r>
            <a:endParaRPr lang="en-US" sz="23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стала главным фактором эволюции у современного человека, в то время как мутации и отбор доминировали ранее.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 эволюцию человека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переход от биологических к культурным механизмам развития в эволюции Homo sapiens.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Палеогенетические исследования,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1,8 млн лет назад впервые произошло расселение за пределы Африки, что породило новые адаптации к разным условиям окружающей среды.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исход Homo erectus из Африки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приблизительно 60 000 лет назад совпала с контактами с неандертальцами и денисовцами, что привело к генофонду смешанного происхождения.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переселение Homo sapiens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характеристики формировались под влиянием смешения и адаптаций к локальным условиям на разных континентах.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и расовая дифференциация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гоминин и их эволюционные последствия
</a:t>
            </a:r>
            <a:endParaRPr lang="en-US" sz="17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отличия в ряду гоминин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постепенно увеличивался — от 500 см³ у Australopithecus до 1400 см³ у современного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прямохождения и развитой стопы улучшило передвижение и выживание в переменных ландшафтах.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размеров клыков и челюстей отражает изменение рациона и обработки пищи.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кисти и большого пальца обеспечило манипуляцию орудиями и сложные действия, уникальные для Homo sapiens.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828" y="1531350"/>
            <a:ext cx="2902743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видов гоминин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данные,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параметры и временные рамки существования основных видов гоминин в эволюции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внёс уникальный вклад в морфологическое и культурное развитие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и доминирование Homo sapiens
</a:t>
            </a:r>
            <a:endParaRPr lang="en-US" sz="1741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(~300 тыс. л.н.)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современного человека с развитым мозгом, речью и культурой, что задало новый курс эволюции.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неандертальцами (~100–40 тыс. л.н.)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скрещивание привело к генетическому обмену и появлению новых адаптивных признаков.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неандертальцев (~40 тыс. л.н.)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конкурирующего вида позволило Homo sapiens утвердиться как доминирующий вид.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 и рост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социальной организации и технологиях обеспечили глобальное распространение и увеличение популяции Homo sapiens.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начался переход от охоты и собирательства к систематическому земледелию и скотоводству. Это позволило обеспечить стабильный источник пищи и укрепить социальные связи в первых поселениях.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вызвал появление социальной стратификации. Возникли ремёсла и обмен товарами, что стало основой для формирования первых социальных классов и государства.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стратификация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эпоха ознаменовалась появлением первых городов и письменности. Цивилизации в Египте, Месопотамии и на Ближнем Востоке явились результатом этих трансформаций, заложив основу будущего культурного развития.
</a:t>
            </a:r>
            <a:endParaRPr lang="en-US" sz="1001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письменность
</a:t>
            </a:r>
            <a:endParaRPr lang="en-US" sz="143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революция: корни цивилизации
</a:t>
            </a:r>
            <a:endParaRPr lang="en-US" sz="19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знание и абстрактное мышление позволили людям аккумулировать опыт и развивать сложные технологии и социальные структуры.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стал ключевым средством передачи информации, поддерживая традиции, моральные нормы и обучение от поколения к поколению.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искусства, религии и письменности усилило культурные связи, служа ускорителем биологических и социальных изменений у Homo sapiens.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эволюция и язык как факторы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Duffy обеспечивает устойчивость к малярии у африканских популяций. Этот пример отражает взаимодействие генетики и среды в формировании защитных механизмов.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малярии в Африке
</a:t>
            </a:r>
            <a:endParaRPr lang="en-US" sz="136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мутации, позволяющей усваивать лактозу во взрослом возрасте, связана с историей пастушества и земледелия в Европе и свидетельствует об адаптации к образу жизни.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к лактозе у европейцев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Тибетцы обладают генетическими особенностями, позволяющими эффективно дышать в условиях малой концентрации кислорода, что является примером локальной физиологической адаптации.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адаптации тибетцев
</a:t>
            </a:r>
            <a:endParaRPr lang="en-US" sz="1189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Homo sapiens сегодня
</a:t>
            </a:r>
            <a:endParaRPr lang="en-US" sz="18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письменности и сельского хозяйства революционизировало передачу знаний и обеспечило устойчивость цивилизаций.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технологического прогресса в эволюции человека
</a:t>
            </a:r>
            <a:endParaRPr lang="en-US" sz="1945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парового двигателя и электричества радикально изменили экономику и инфраструктуру общества, запустив индустриальный прогресс.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компьютеров и интернета ускорило глобальное взаимодействие, образование и коммуникации, изменив образ жизни и мышление.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повысил продолжительность жизни, способствовал урбанизации и изменил демографические и социальные структуры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 тысяч лет назад современные люди покинули Африку, начав заселение Евразии, Австралии и Америк. Это миграционное событие заложило основу мирового разнообразия.
</a:t>
            </a:r>
            <a:endParaRPr lang="en-US" sz="113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Homo sapiens из Африки
</a:t>
            </a:r>
            <a:endParaRPr lang="en-US" sz="134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изоляция и адаптация к разным климатическим условиям привели к формированию множества этнических и расовых групп со своими биологическими и культурными особенностями.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этнических групп
</a:t>
            </a:r>
            <a:endParaRPr lang="en-US" sz="1266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миграции способствуют активному взаимодействию различных народов, что уменьшает генетические различия и формирует новые культурные и биологические связи.
</a:t>
            </a:r>
            <a:endParaRPr lang="en-US" sz="116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смешение популяций
</a:t>
            </a:r>
            <a:endParaRPr lang="en-US" sz="1192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миграции и их роль в формировании популяций
</a:t>
            </a:r>
            <a:endParaRPr lang="en-US" sz="17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биотехнологические влияния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изменения, включая загрязнение и изменение климата, создают давление на биологическую систему человека и его среду обитания.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такие как генная инженерия и искусственный отбор, открывают новые возможности, но также ставят этические и эволюционные вопросы.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и урбанизация влияют на генетическую структуру населения, что изменяет эволюционный потенциал Homo sapiens в современном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Биокультурная эволюция человека: взаимодействие факторов
</a:t>
            </a:r>
            <a:endParaRPr lang="en-US" sz="1715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 влияет на генетику — например, толерантность к лактозе формировалась в связи с сельским хозяйством.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 влияет на здоровье и продолжительность жизни, меняя биологические параметры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ценности и практики воздействуют на биологические характеристики популяций и их адаптационные стратегии.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исследования позволяют глубже понять взаимосвязь биологических и культурных процессов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эволюции Homo и определяющие факторы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37775" y="1628850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Homo sapiens (~300 тыс. лет назад — сегодня)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современного человека с развитым мышлением, языком, культурой и технологическим прогрессом.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4752775" y="2258388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Homo neanderthalensis (~400–40 тыс.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и адаптация к холодному климату Европы и Азии, межвидовые контакты с Homo sapiens.
</a:t>
            </a:r>
            <a:endParaRPr lang="en-US" sz="1182" dirty="0"/>
          </a:p>
        </p:txBody>
      </p:sp>
      <p:sp>
        <p:nvSpPr>
          <p:cNvPr id="12" name="Text 4"/>
          <p:cNvSpPr txBox="1"/>
          <p:nvPr/>
        </p:nvSpPr>
        <p:spPr>
          <a:xfrm>
            <a:off x="3667775" y="2885825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erectus (~1.9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прямохождения и расселение за пределы Африки, открытие огня и сложных орудий.
</a:t>
            </a:r>
            <a:endParaRPr lang="en-US" sz="1182" dirty="0"/>
          </a:p>
        </p:txBody>
      </p:sp>
      <p:sp>
        <p:nvSpPr>
          <p:cNvPr id="13" name="Text 5"/>
          <p:cNvSpPr txBox="1"/>
          <p:nvPr/>
        </p:nvSpPr>
        <p:spPr>
          <a:xfrm>
            <a:off x="2582775" y="3509000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Australopithecus и Homo (~2.8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 с увеличенным мозгом и улучшенными орудиями труда.
</a:t>
            </a:r>
            <a:endParaRPr lang="en-US" sz="1182" dirty="0"/>
          </a:p>
        </p:txBody>
      </p:sp>
      <p:sp>
        <p:nvSpPr>
          <p:cNvPr id="14" name="Text 6"/>
          <p:cNvSpPr txBox="1"/>
          <p:nvPr/>
        </p:nvSpPr>
        <p:spPr>
          <a:xfrm>
            <a:off x="1508600" y="4132175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гоминин (~6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родичи человека отделились от общего предка с шимпанзе, начав путь к прямохождению и изменениям мозга.
</a:t>
            </a:r>
            <a:endParaRPr lang="en-US" sz="11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физиологические и биологические характеристики, способствуя новым адаптациям к жизни в городе.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ускоряет миграционные и генетические процессы, повышая разнообразие и смешение популяций.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искусственный отбор влияют на скорость и направления эволюционных изменений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эволюции человека: ключевые тренды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эволюции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— результат многогранного взаимодействия биологических, культурных и технологических факторов. Понимание этих процессов важно для осознанного формирования будущего вида Homo sapiens в меняющемся мире.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2026-05-10T06:51:57Z</dcterms:created>
  <dcterms:modified xsi:type="dcterms:W3CDTF">2026-05-10T06:51:57Z</dcterms:modified>
</cp:coreProperties>
</file>