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биологии в додарвиновский период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описаний к научной системе знаний.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наблюдений к системе знаний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охватывает путь от античных наблюдений до середины XIX века. За это время биологи учились описывать живое, сравнивать организмы, уточнять названия и спорить о неизменности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 век до н. э.
</a:t>
            </a:r>
            <a:endParaRPr lang="en-US" sz="510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этот век античная наука дала первые сравнительные описания животных и их признаков.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Аристотель, «История животных»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заложил традицию сопоставления организмов по общим чертам.
</a:t>
            </a:r>
            <a:endParaRPr lang="en-US" sz="21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идеи долго определяли взгляд на природу: мир считался заранее устроенным, а виды — неизменными.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принципа — фиксизм и телеология — поддерживали эту картину мира.
</a:t>
            </a:r>
            <a:endParaRPr lang="en-US" sz="25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стал шире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эпохи Возрождения приносили в Европу непривычные формы жизни. Моряки, коллекционеры и учёные привозили растения, животных и рисунки, которые нельзя было объяснить по прежним книгам.
</a:t>
            </a:r>
            <a:endParaRPr lang="en-US" sz="878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 меняли взгляд на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Гербарии и кунсткамеры превращались в наглядные собрания редкостей. Сопоставляя знакомые и экзотические виды, исследователи постепенно убеждались, что живой мир гораздо разнообразнее, чем казалось раньше.
</a:t>
            </a:r>
            <a:endParaRPr lang="en-US" sz="853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горизонты Возрождения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endParaRPr lang="en-US" sz="866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 веке опыт и эксперимент стали обязательными для изучения жизни, а микроскоп открыл ученым невидимый прежде уровень организации.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естествознания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сделал биологию более точной и проверяемой.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экспедиции и музеи превратили наблюдение за живыми организмами в систематическую работу с проверяемыми данными.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биологических исследований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укрепил полевые исследования, гербарии и научные коллекции.
</a:t>
            </a:r>
            <a:endParaRPr lang="en-US" sz="253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как язык биологии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8582" y="15020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разнообразии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помогала разложить огромное разнообразие организмов по понятным признакам. Она связывала отдельные наблюдения в стройную картину и делала биологию языком точных сравнений.
</a:t>
            </a:r>
            <a:endParaRPr lang="en-US" sz="1134" dirty="0"/>
          </a:p>
        </p:txBody>
      </p:sp>
      <p:sp>
        <p:nvSpPr>
          <p:cNvPr id="12" name="Text 3"/>
          <p:cNvSpPr txBox="1"/>
          <p:nvPr/>
        </p:nvSpPr>
        <p:spPr>
          <a:xfrm>
            <a:off x="578582" y="267680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ранги — род, вид, класс и порядок — позволяли группировать живые организмы не хаотично, а по устойчивым признакам сходства и различия.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8582" y="38515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научного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классификации учёные могли быстрее сравнивать новые находки с уже известными видами, а учебные описания становились более ясными и удобными для запоминания.
</a:t>
            </a:r>
            <a:endParaRPr lang="en-US" sz="11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и упорядочивание живого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предложил удобный способ называть виды так, чтобы их можно было одинаково понимать в разных странах и научных традициях. Это резко уменьшило путаницу в описаниях.
</a:t>
            </a:r>
            <a:endParaRPr lang="en-US" sz="1074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номенклатура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Двухсловная латинская форма закрепила различение рода и вида. Такой подход сделал описания короче, точнее и пригоднее для международного научного общения.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будущей науке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Линнея не объясняли происхождение организмов, но создали прочную основу для последующих исследований. Без надёжного порядка в названиях сравнивать виды было бы гораздо труднее.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слова
</a:t>
            </a:r>
            <a:endParaRPr lang="en-US" sz="876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слова сделали название каждого вида кратким, единым и понятным учёным разных стран.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Линней, «Systema Naturae»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легли в основу современной биологической номенклатуры.
</a:t>
            </a:r>
            <a:endParaRPr lang="en-US" sz="25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век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сравнительный анализ органов стал системным методом и показал: сходное строение не исключает разных функций.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биологии: додарвиновский период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временем, когда сравнение органов превратилось в научный приём
</a:t>
            </a:r>
            <a:endParaRPr lang="en-US" sz="253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век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 веке физиология опиралась уже не только на описание, но и на опыт, что сделало изучение функций организма более точным.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биологии: научная революция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укрепил экспериментальный подход к изучению живых систем
</a:t>
            </a:r>
            <a:endParaRPr lang="en-US" sz="25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endParaRPr lang="en-US" sz="510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XVIII–XIX веках экспедиции, музеи и гербарии превратили отдельные наблюдения в большой массив проверяемых сведений о живом мире.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биологии: ботаника и зоология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дали биологии широкий материал для сравнения и обобщений
</a:t>
            </a:r>
            <a:endParaRPr lang="en-US" sz="253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Дарвина и запрос к эволюции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переход от описания природы к поиску причин её разнообразия.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Дарвина биология главным образом описывала и упорядочивала живое, а эволюционный взгляд потребовал объяснить изменчивость и происхождение видов.
</a:t>
            </a:r>
            <a:endParaRPr lang="en-US" sz="1171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биологии: додарвиновский период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трёх ключевых идей — наследственности, изменчивости и отбора — факты о сходстве организмов не складывались в единую теорию.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биологии: становление эволюционной теории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хватало для объяснения происхождения видов
</a:t>
            </a:r>
            <a:endParaRPr lang="en-US" sz="253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влиятельные установки — творение и целесообразность — хорошо объясняли порядок, но оставляли без ответа вопрос об изменении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биологии: религиозные и философские представления
</a:t>
            </a:r>
            <a:endParaRPr lang="en-US" sz="88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мировоззренческие установки сдерживали вопрос о изменчивости видов
</a:t>
            </a:r>
            <a:endParaRPr lang="en-US" sz="24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накапливалась база для эволюционного взгляда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эмпирические методы создали основу для эволюционного объяснения.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век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XVIII веку главной проблемой стало несоответствие между огромным числом видов и разными их описаниями в Европе.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биологии: систематика и номенклатура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обнажил необходимость единого языка и точных правил названий
</a:t>
            </a:r>
            <a:endParaRPr lang="en-US" sz="22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додарвиновской биологии — описание, систематика и сравнение — подготовили переход от накопления фактов к их объяснению.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биологии: итоги додарвиновского периода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опоры биологии сформировались до Дарвина
</a:t>
            </a:r>
            <a:endParaRPr lang="en-US" sz="253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Додарвиновский период: фундамент для эволюции
</a:t>
            </a:r>
            <a:pPr algn="ctr" indent="0" marL="0">
              <a:lnSpc>
                <a:spcPct val="90000"/>
              </a:lnSpc>
              <a:buNone/>
            </a:pPr>
            <a:r>
              <a:rPr lang="en-US" sz="3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додарвиновскому периоду биология накопила наблюдения, язык описания и методы сравнения. Этого было достаточно, чтобы поставить вопрос о происхождении видов и принять дарвиновское объяснение.
</a:t>
            </a:r>
            <a:endParaRPr lang="en-US" sz="3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2026-07-25T22:40:34Z</dcterms:created>
  <dcterms:modified xsi:type="dcterms:W3CDTF">2026-07-25T22:40:34Z</dcterms:modified>
</cp:coreProperties>
</file>