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 Labour: history, key facts, and English vocabulary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детского труда, законы и английская лексика для урока.
</a:t>
            </a:r>
            <a:endParaRPr lang="en-US" sz="38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XVIII–XIX веках дети часто работали на фабриках, в шахтах и мастерских. Эта тема помогает читать исторические тексты, обсуждать причины и последствия, а также запоминать слова о труде, правах и школе.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в истории и на уроке английского
</a:t>
            </a:r>
            <a:endParaRPr lang="en-US" sz="2766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8740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74750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87404"/>
            <a:ext cx="284700" cy="2277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6394" y="1353834"/>
            <a:ext cx="258037" cy="294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child labour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 labour — детский труд. Это выражение обозначает работу, которую выполняют дети вместо учёбы и нормального отдыха.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 labour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Factory и mine помогают назвать места, где дети работали чаще всего. На уроке они связаны с тяжёлыми и опасными условиями труда.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Factory and mine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Dangerous work, long working hours и low pay описывают главные проблемы: риск травм, слишком долгий день и маленький заработок.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Danger and hours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 и child rights показывают, что ребёнок должен учиться и быть защищённым. Эти слова помогают говорить о праве на безопасное детство.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 and rights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Work, earn, protect, learn, stop — простые глаголы для рассказа о теме. С их помощью легко строить короткие предложения о причинах и решениях.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verbs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изменились условия детского труда и отношение общества к детству.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дети рано начинали работать и были уязвимы; сегодня приоритетом считаются обучение, безопасность и защита прав.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работа ребёнка тогда и право ребёнка сегодня
</a:t>
            </a:r>
            <a:endParaRPr lang="en-US" sz="2229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об индустриальной эпохе и современные нормы защиты прав ребёнка.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станка с утра до вечера
</a:t>
            </a:r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хлопковых цехах дети подбирали оборванные нитки, чистили детали и выполняли мелкие повторяющиеся поручения. Они работали рядом с шумными механизмами и в тесных проходах, где любая ошибка могла закончиться травмой.
</a:t>
            </a:r>
            <a:endParaRPr lang="en-US" sz="1214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 больших машин
</a:t>
            </a:r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ребёнка часто был «удобен» для фабрики: он мог пролезть между станками и быстрее собирать отходы. Но пыль, жара и постоянный гул делали такую работу тяжёлой даже для самых выносливых детей.
</a:t>
            </a:r>
            <a:endParaRPr lang="en-US" sz="1205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которую стоит увидеть
</a:t>
            </a:r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подойдёт длинный цех с рядами станков, узкими проходами и взрослыми рабочими рядом с детьми невысокого роста. Такая сцена показывает, насколько непросто было ребёнку оставаться в этом пространстве весь день.
</a:t>
            </a:r>
            <a:endParaRPr lang="en-US" sz="120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 текстильных фабриках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виден не один резкий перелом, а длительное снижение, связанное с законами, школой и общественным контролем.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защита детей и доступ к образованию, тем меньше детский труд.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историческая динамика по ключевым реформам: Великобритания, 1833; 1878; 1918; Конвенция о правах ребёнка, 1990.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количество работающих детей
</a:t>
            </a:r>
            <a:endParaRPr lang="en-US" sz="29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семьи отправляли детей работать
</a:t>
            </a:r>
            <a:endParaRPr lang="en-US" sz="2531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взрослого заработка не хватало на еду, жильё и одежду. Доход ребёнка становился важной частью бюджета, особенно когда семья жила на грани бедности.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денег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взрослый заболевал, получал травму или умирал, ребёнок нередко должен был быстро идти работать. Для семьи это было способом сохранить хотя бы минимальный доход.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или утрата кормильца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 долгами соглашались на любую работу, потому что им нужно было расплачиваться и выживать. В таких условиях детский труд воспринимался как вынужденная мера, а не выбор.
</a:t>
            </a:r>
            <a:endParaRPr lang="en-US" sz="1366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зависимость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строить короткие предложения с because, so и need to. Например: The family is poor, so the child needs to work because adults earn too little.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связи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бедности к реформам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для пересказа на английском языке с first, then, after that, finally.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говорит без слов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архивном снимке ребёнок у станка или в шахте выглядит уставшим и напряжённым. Грязная одежда, неровная осанка и маленький рост рядом с оборудованием сразу показывают, насколько тяжёлой была его повседневная работа.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Свидетельства, которым верят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инспекторов и рассказы реформаторов добавляют к фотографиям точные детали: травмы рук, пыль, слишком длинный рабочий день. Вместе эти источники помогают увидеть детский труд как реальную человеческую проблему, а не только как исторический термин.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 теме: фотографии и свидетельства
</a:t>
            </a:r>
            <a:endParaRPr lang="en-US" sz="22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законы против детского труда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закон ограничил труд детей на фабриках и связал работу с обязательным обучением. Это стало первым важным шагом к защите ребёнка.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1833 — Закон о фабриках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странах Европы и в США появились похожие правила. Государства начали постепенно вводить контроль, хотя проблема оставалась распространённой.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 — новые законы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не отменили детский труд сразу, но изменили отношение общества: учёба и безопасность ребёнка стали важнее тяжёлой работы.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реформ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939" y="1068000"/>
            <a:ext cx="3837421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от первых ограничений в фабричном труде общество пришло к международной защите прав ребёнка.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документ или закон, тем сильнее акцент на школе, безопасности и правовой защите детей.
</a:t>
            </a:r>
            <a:endParaRPr lang="en-US" sz="1581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и правовые даты
</a:t>
            </a:r>
            <a:endParaRPr lang="en-US" sz="2549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истории и права; 1833, 1878, 1918, 1990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в защите детей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вместо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образование уменьшило время, которое ребёнок мог проводить на работе, и вернуло его к чтению, письму и счёту. Школа стала важнее краткосрочного заработка.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учатся, а не работают в опасных местах, снижается риск травм и болезней. Так общество защищает их здоровье и даёт больше шансов на нормальное взросление.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запомнить английские слова learn, study, future и opportunity. Они показывают, что школа связана не только с предметами, но и с будущими возможностями ребёнка.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детский труд был распространён не только на фабриках: он затрагивал поля, дома, мастерские и городские улицы.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занимает наибольшую долю, значит проблема выходила далеко за пределы индустриальных центров.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темы «Child labour»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детский труд встречался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оценка МОТ и ЮНИСЕФ показывает, что детский труд остаётся глобальной проблемой и требует постоянной защиты прав ребёнка.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находились в детском труде в 2020 году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6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 миллионов
</a:t>
            </a:r>
            <a:endParaRPr lang="en-US" sz="4464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 и ЮНИСЕФ, Global estimates of child labour: Results and trends, 2021 (данные за 2020 год)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шахте и внизу
</a:t>
            </a:r>
            <a:pPr algn="ctr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спускается в узкое, тёмное место, где нужно переносить тяжёлые мешки и работать без отдыха. Пыль, шум и теснота быстро утомляют, а учёба становится недоступной.
</a:t>
            </a:r>
            <a:endParaRPr lang="en-US" sz="1439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вместо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стоит у оживлённой дороги и продаёт мелкие товары до позднего вечера. Она пропускает занятия, а рядом с машинами и незнакомыми людьми работа становится особенно опасной.
</a:t>
            </a:r>
            <a:endParaRPr lang="en-US" sz="1308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работы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детский труд сохраняется в наше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причин и последствий по материалам урока.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детский труд вредит детям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машины, тяжёлые нагрузки и вредные вещества часто приводят к травмам, плохому самочувствию и хронической усталости. Детский организм особенно уязвим к таким условиям.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 болезни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работы ребёнок пропускает уроки, хуже читает, пишет и считает, а затем отстаёт от сверстников. Это сокращает его возможности в будущей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учёбы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ребёнка остаётся меньше времени на игры, отдых, общение и освоение полезных навыков. Без этого труднее вырастать уверенным и самостоятельным человеком.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времени на развитие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работа начинается слишком рано, позже становится сложнее получить хорошее образование и достойную профессию. Так ранний труд влияет на всю дальнейшую жизнь.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перспективы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7767"/>
            <a:ext cx="4151400" cy="19719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защита детей работает только тогда, когда образование, контроль и помощь семьям действуют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мера не решает проблему: нужен комплекс из школы, поддержки семей и контроля за соблюдением закона.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сокращать детский труд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и общие принципы защиты прав ребёнка
</a:t>
            </a:r>
            <a:endParaRPr lang="en-US" sz="11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схематичной диаграмме видно: более высокий доступ к школе обычно связан с меньшей долей опасного детского труда и лучшей поддержкой семей.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дети чаще учатся и семьи получают помощь, риск вовлечения в труд заметно ниже.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темы; без привязки к одной стране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образованием, доходом и уровнем детского труда
</a:t>
            </a:r>
            <a:endParaRPr lang="en-US" sz="21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ребёнок должен учиться, а не работать в опасных условиях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детского труда показывает, что законы, школа и контроль действительно защищают детей. Но проблема сохраняется там, где есть бедность, войны и слабая охрана прав.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2026-05-30T22:02:22Z</dcterms:created>
  <dcterms:modified xsi:type="dcterms:W3CDTF">2026-05-30T22:02:22Z</dcterms:modified>
</cp:coreProperties>
</file>