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биосфера и человек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человека и биосферы как основа устойчивого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понятия биосферы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введён Владимиром Вернадским для описания живой оболочки Земли. С индустриализацией влияние человека значительно возросло, вызвав новые экологические вызовы.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и границы биосферы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формы жизни: от микроорганизмов до крупных животных и растений, формируя биотические сообщества, взаимосвязанные с окружающей средой.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– основа биосферы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Неорганическая среда как жизненная основа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гидросфера и литосфера служат средой обитания и ресурсами для живого вещества, поддерживая жизненные процессы в биосфере.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граница достигает 20 км в атмосфере, а нижняя — 10-11 км в океанических глубинах и несколькими метрами в литосфере, объединяя жизненные пространства.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 на планете Земля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функции живого вещества биосферы
</a:t>
            </a:r>
            <a:endParaRPr lang="en-US" sz="2824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некоторые бактерии создают органическое вещество посредством фотосинтеза, обеспечивая источник энергии для экосистем.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поедают растения или других животных, регулируя численность и участвуя в переносе энергии между трофическими уровнями.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мёртвую органику, возвращая питательные вещества в окружение для повторного использования.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и численность организмов увеличиваются с приближением к экватору и во влажных экосистемах с максимальной продуктивностью.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охватывает разнообразие видов и их генетическую вариативность, обеспечивая способность адаптироваться и выживать в изменяющихся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генетическое разнообразие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видов ведёт к разрушению пищевых цепей и снижению устойчивости экосистем, повышает риск распространения болезней и снижает адаптивный потенциал.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угрозы биоразнообразию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– основа устойчивости биосферы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изменения в биосфере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ландшафтов выражается в распашке земель и градостроительстве, что значительно изменяет природные экосистемы и биоресурсы.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синтетических материалов и химикатов изменяет химический состав окружающей среды, воздействуя на здоровье организмов и биоразнообразие.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ареалов обитания многих диких видов связано с урбанизацией и хозяйственной деятельностью, угрожая их выживанию.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вмешивается в круговороты веществ, нарушая естественные процессы обмена углерода, азота и воды.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антропогенного воздействия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воздействие включает загрязнение воздуха и водных ресурсов токсичными веществами, что нарушает экологические процессы и здоровье живых организмов.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 биологические воздействия выражаются в шумовом загрязнении, радиации, интродукции чужеродных видов, что ведёт к изменению экосистем и биоразнообразия.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как серьёзная угроза биосфере
</a:t>
            </a:r>
            <a:endParaRPr lang="en-US" sz="2985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загрязнение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углекислого газа, диоксида серы и оксидов азота вызывают смоги и кислотные дожди, ухудшая качество воздуха и нарушая экосистемы городских и природных территорий.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Водное загрязнение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сточных вод приводит к дефициту кислорода и отравлению гидробионтов, что нарушает биологическое равновесие водоёмов и снижает их продуктивность.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тяжёлых металлов и пестицидов снижает плодородие почв, ухудшая рост растений и приводя к биоаккумуляции вредных веществ в пищевых цепях.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использование природных ресурсов обеспечивает их возобновляемость и сохранение для будущих поколений без ущерба экосистемам.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отходов и переход к циркуляционной экономике позволяет сокращать экологическую нагрузку и эффективно использовать сырьё.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законодательство и стандарты создают рамки для защиты природы, стимулируя внедрение технологий с низким уровнем загрязнения.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устойчивого развития для биосферы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изменения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 обусловлен сжиганием ископаемого топлива и вырубкой лесов, что усиливает парниковый эффект и повышает температуру на планете.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его последствия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климатические эффекты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таяние ледников, повышение уровня мирового океана, частые экстремальные погодные явления и смещение ареалов животного и растительного мира.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функции биосферы и деятельность человека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отвечает за поддержание газового баланса атмосферы через процессы фотосинтеза растений и дыхания животных, обеспечивая стабильность кислородно-углекислотного обмена.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 и сохранение плодородия — ключевые функции, поддерживающие растительное покрытие и сельское хозяйство, что требует сохранения природных процессов и минимизации эрозии.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человека, включая строительство, сельское хозяйство и загрязнение, нарушает экосистемные функции, что ведёт к деградации почв, снижению качества воды и ухудшению чистоты воздуха.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биосфере поддерживается экосистемными механизмами испарения, осадков и фильтрации, влияя на климат, водные ресурсы и жизнеспособность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00" y="1176021"/>
            <a:ext cx="2006700" cy="15540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0" y="1176021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7200" y="1176021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500" y="1176021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биосферы и их использование
</a:t>
            </a:r>
            <a:endParaRPr lang="en-US" sz="2534" dirty="0"/>
          </a:p>
        </p:txBody>
      </p:sp>
      <p:sp>
        <p:nvSpPr>
          <p:cNvPr id="13" name="Text 2"/>
          <p:cNvSpPr txBox="1"/>
          <p:nvPr/>
        </p:nvSpPr>
        <p:spPr>
          <a:xfrm>
            <a:off x="4182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— ценный и ограниченный ресурс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1820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3% всей воды на Земле — пресная вода, необходимая для питья, орошения и промышленности. Интенсивное использование ведёт к истощению запасов и ухудшению качества природных вод.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7946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обеспечивают кислород, служат домом для множества видов и являются источником древесины. Глобальная вырубка более 13 миллионов гектаров ежегодно снижает их эффективность.
</a:t>
            </a:r>
            <a:endParaRPr lang="en-US" sz="1086" dirty="0"/>
          </a:p>
        </p:txBody>
      </p:sp>
      <p:sp>
        <p:nvSpPr>
          <p:cNvPr id="16" name="Text 5"/>
          <p:cNvSpPr txBox="1"/>
          <p:nvPr/>
        </p:nvSpPr>
        <p:spPr>
          <a:xfrm>
            <a:off x="25641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покрывают около трети суши и играют важную роль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708394" y="3564776"/>
            <a:ext cx="1893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обеспечивает продуктами питания, медикаментами и промышленным сырьём. Однако перелов рыбы и утраты среды обитания угрожают стабильности этих ресурсов.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7084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5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и растительный мир — основа пищевых систем и сырья
</a:t>
            </a:r>
            <a:endParaRPr lang="en-US" sz="1215" dirty="0"/>
          </a:p>
        </p:txBody>
      </p:sp>
      <p:sp>
        <p:nvSpPr>
          <p:cNvPr id="19" name="Text 8"/>
          <p:cNvSpPr txBox="1"/>
          <p:nvPr/>
        </p:nvSpPr>
        <p:spPr>
          <a:xfrm>
            <a:off x="6849203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добыча ресурсов ведёт к разрушению экосистем, поэтому необходимы меры ресурсосбережения и устойчивого потребления чтобы сохранить биосферу для будущих поколений.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684205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эксплуатация требует бережного подхода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влияние человека на трофические уровни
</a:t>
            </a:r>
            <a:endParaRPr lang="en-US" sz="2222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питания и влияние хозяйственной деятельности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8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биосфере: конкретные примеры человеческого воздействия
</a:t>
            </a:r>
            <a:endParaRPr lang="en-US" sz="2838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Аральского моря привело к снижению объёма воды на 90%, исчезновению многих видов рыб и ухудшению качества воздуха из-за пылевых бурь и солончаков.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авария вызвала радиоактивное загрязнение, приводящее к гибели и мутациям флоры и фауны, а расширение пустыни Сахара связано с изменением климата и нерациональным землепользованием.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антропогенного воздействия на биосферу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показатели негативного влияния человека на природу за последние десятилетия.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антропогенных изменений значительно превышают скорость естественной адаптации экосистем.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IPCC, UNEP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охране биосферы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Установила международные принципы сохранения видов и экосистем, стимулируя сотрудничество в области охраны природы.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 биологическом разнообразии (1992)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Сфокусирован на сокращении выбросов парниковых газов с целью замедления изменения климата, внедряет обязательства для развивающихся стран.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Киотский протокол (1997)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(2015)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Стремится удержать повышение температуры планеты ниже 2°C, поддерживая меры адаптации и сокращения загрязнений.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Финансирует проекты сохранения биоразнообразия и повышения устойчивости экосистем по всему миру через международное партнёрство.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экологический фонд (ГЭФ)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пути решения экологических проблем
</a:t>
            </a:r>
            <a:endParaRPr lang="en-US" sz="2496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возобновляемой энергетики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солнечной, ветровой и гидроэнергии снижает зависимость от невозобновляемых источников и уменьшает выбросы парниковых газов, способствуя чистой экологии.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экологически чистых технологий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промышленности и транспорте уменьшают загрязнение благодаря более эффективным процессам и снижению отходов, что поддерживает здоровье биосферы.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восстановлению и образованию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рекультивация земель, посадка лесов и обучение населения экологической ответственности способствуют восстановлению природы и формированию устойчивых привычек.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00" y="1176021"/>
            <a:ext cx="2006700" cy="15540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0" y="1176021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7200" y="1176021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500" y="1176021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проекты восстановления природы
</a:t>
            </a:r>
            <a:endParaRPr lang="en-US" sz="2897" dirty="0"/>
          </a:p>
        </p:txBody>
      </p:sp>
      <p:sp>
        <p:nvSpPr>
          <p:cNvPr id="13" name="Text 2"/>
          <p:cNvSpPr txBox="1"/>
          <p:nvPr/>
        </p:nvSpPr>
        <p:spPr>
          <a:xfrm>
            <a:off x="4182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России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1820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«Куршская коса» и «Сочинский» восстанавливают природные экосистемы, обеспечивая защиту редких видов и сохранение природного наследия.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7946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«Зелёная стена» протяжённостью более 4000 км помогает бороться с опустыниванием и восстанавливает экосистемы, ограничивая развитие пустынь.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5641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в Китае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708394" y="3564776"/>
            <a:ext cx="1893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Беларуси восстановлен зубр, а на Дальнем Востоке увеличиваются численности амурского тигра благодаря охране и программам размножения.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7084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популяций животных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6849203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и других городах ведутся работы по озеленению территорий и очистке рек, что улучшает качество жизни и экологическое состояние.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684205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и очистка в городах РФ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 переработка отходов значительно уменьшают количество мусора, снижая нагрузку на полигоны и способствуя повторному использованию ресурсов.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использования пластика, экономия воды и электроэнергии помогают уменьшить загрязнение и сохранять природные ресурсы для будущих поколений.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акциях, субботниках и посадке деревьев формирует личную ответственность и вдохновляет сообщество на защиту окружающей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отдельного человека в сохранение биосферы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биосферы требует осознанного баланса между использованием ресурсов, поддержанием экосистем и инновациями, где личная и коллективная ответственность формируют будущее природы и человечества.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человек: путь к гармонии и устойчивому развитию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2026-05-10T05:11:10Z</dcterms:created>
  <dcterms:modified xsi:type="dcterms:W3CDTF">2026-05-10T05:11:10Z</dcterms:modified>
</cp:coreProperties>
</file>