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слова соединяются в точную и грамотную речь.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словосочетание в 5 классе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словосочетание в 5 классе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постоянно встречаются в ответах, пересказах и сочинениях. Они помогают точнее назвать предмет, признак, действие или количество и строить грамотные предложения.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— это соединение двух или нескольких слов, где одно слово главное, а другое зависит от него и уточняет его значение.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словами можно задать вопрос от главного к зависимому: мяч какой? читать как? дом у чего? Такой приём помогает увидеть связь.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словосочетаний: красный мяч, читать вслух, дом у реки. В каждом из них зависимое слово делает смысл точнее и конкретнее.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словосочетанием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 зависимое слово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задаёт смысл всего словосочетания и является его центром. Именно от него можно поставить вопрос к другому слову.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добавляет признак, действие, место, время или количество. В словах высокая гора, быстро бежать, книга брата это хорошо видно.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модели словосочетаний помогают быстрее узнавать связь слов в предложении.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 словосочетаниях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речи по-разному уточняют главное слово: признак, действие, количество или способ действия.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«Словосочетание»,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предложения не считается словосочетанием: в сочетаниях солнце светит, идёт дождь слова образуют основу сообщения.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относятся к словосочетаниям и некоторые формы сказуемого: буду читать, начал рисовать. Они образуют одно составное действие.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тоже не являются словосочетанием: лес и поле, быстро и аккуратно. Здесь слова равноправны, а не подчинены друг другу.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сочетания слов не являются словосочетаниями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случаях нет пары «главное — зависимое» в нужном смысле, поэтому такие сочетания разбирают иначе.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словосочетание в предложении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разборе словосочетания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согласовании зависимое слово меняется вместе с главным и совпадает с ним по роду, числу и падежу: красивая тетрадь, зелёные листья.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связи слов в словосочетании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управлении главное слово требует от зависимого определённой формы. Обычно это падеж с предлогом или без него: читать книгу, думать о друге.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примыкании зависимое слово не изменяется. Связь держится на смысле и порядке слов: очень быстро, идти домой, начать учиться.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способа связи характерны свои части речи и свои вопросы, поэтому важно смотреть не только на смысл, но и на форму слова.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связи: сравнение на примерах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способа одинаково важны: они помогают точно соединять слова и строить разные по смыслу словосочетания.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«Словосочетание»,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Согласование: формы слов совпадают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Согласование: формы слов совпадают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согласовании зависимое слово стоит в том же роде, числе и падеже, что и главное. Поэтому формы слов меняются согласованно: весёлая игра, весёлой игры.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 связаны существительное и прилагательное, а также существительное с местоимением или причастием. Такая связь делает выражение точным и грамматически правильным.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613" y="1926628"/>
            <a:ext cx="270375" cy="30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9063" y="1926628"/>
            <a:ext cx="270375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64248"/>
            <a:ext cx="292200" cy="233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указывает управление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задаёт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управлении главное слово «требует» от зависимого определённого падежа. Именно поэтому вопрос помогает проверить, какая форма нужна в словосочетании.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уточняет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чаще называет предмет мысли или действия: читать книгу, гордиться успехом, говорить о погоде. Оно конкретизирует смысл главного слова.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может быть с предлогом и без него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примерах зависимое слово стоит без предлога, в других — с предлогом: идти к дому, думать о друге. Это не меняет самого способа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примыкании зависимое слово не изменяется: оно остаётся в той же форме, даже если в предложении меняется другое слово. Связь держится на смысле и порядке слов.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примыкание, удобно задать вопрос от главного слова и проверить, может ли зависимое слово изменяться. Если форма остаётся постоянной, это признак примыкания.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примыкают наречия, деепричастия и неопределённая форма глагола: очень быстро, не оглядываясь, начать учиться. Эти слова отвечают на вопросы о способе, времени или цели.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примыкание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вопросу легче понять, как соединены слова в словосочетании.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определения связи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быстро отличить три способа связи и не спутать их между собой. Особенно важно смотреть, изменяется ли зависимое слово.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 для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устных ответах словосочетания позволяют уточнить мысль: не просто «книга», а «интересная книга»; не просто «писать», а «аккуратно писать».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словосочетания помогают школьнику говорить точнее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пересказе они делают речь связной и подробной, потому что помогают назвать признак, место, время или способ действия без лишних объяснений.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сочинении словосочетания помогают избегать однообразия. С их помощью можно точнее описать героя, событие, предмет или своё отношение к ним.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учебной работе такие сочетания делают текст понятнее для читателя и показывают, что ученик умеет строить фразы грамотно и разнообразно.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и предложение: в чём разница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и предложение: в чём разница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называет предмет, признак или действие, но не сообщает законченную мысль. Оно служит строительным материалом речи и обычно состоит из главного и зависимого слова.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выражает мысль целиком, имеет грамматическую основу и интонацию завершённости: «Я читаю книгу». Поэтому предложение может существовать самостоятельно, а словосочетание — нет.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словосочетание часто входит в состав предложения и помогает раскрыть его смысл, не заменяя его полностью.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и предложение: сравнение признаков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предложения больше самостоятельных признаков, а словосочетание выполняет уточняющую и строительную роль.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принимать грамматическую основу за словосочетание. В паре «лес шумит» слова связаны как подлежащее и сказуемое, а не как главное и зависимое.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считать словосочетанием однородные члены: «тихо и спокойно», «книги и тетради». Здесь слова равноправны и не подчиняются друг другу.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находить главное слово, задавать вопрос к зависимому и проверять смысл связи. Если подчинения нет, это не словосочетание.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 словосочетаний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словосочетания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определить состав, связь и смысл словосочетания в предложении.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65355"/>
            <a:ext cx="263100" cy="2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266" y="3028168"/>
            <a:ext cx="263100" cy="2338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4002675"/>
            <a:ext cx="263100" cy="21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примере главное слово — «солнце», зависимое — «яркое». Можно задать вопрос какой? и определить согласование, потому что форма слов изменяется вместе.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главное слово — «читать», зависимое — «вслух». Вопрос как? помогает увидеть примыкание: наречие не изменяется и уточняет способ действия.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главное слово — «дом», зависимое — «у дороги». Вопрос у чего? показывает управление, а зависимое слово стоит с предлогом и в нужной форме.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примере главное слово — «друга», зависимое — «три». Вопрос сколько? помогает понять, что числительное уточняет количество и связано с существительным по смыслу.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словосочетании — коротко и точно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состоит из главного и зависимого слова, связано подчинительно и помогает точнее выражать мысль. Умение находить его делает речь грамотнее и анализ предложения — увереннее.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2026-05-22T23:09:00Z</dcterms:created>
  <dcterms:modified xsi:type="dcterms:W3CDTF">2026-05-22T23:09:00Z</dcterms:modified>
</cp:coreProperties>
</file>