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казаки: казаки в Гражданской войне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часть казачества поддержала советскую власть и изменила ход войны?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перед бурей 1917 года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революции казачьи войска сохраняли службу, землю и традиции, но жили неравномерно: рядом с зажиточными хозяевами были бедные семьи, которым всё труднее давались война и хозяйство. Именно это усилило раскол и поиски перемен, которые часть казаков связала с большевиками.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часть казаков поддержала красных
</a:t>
            </a:r>
            <a:endParaRPr lang="en-US" sz="2997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землю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бедных казаков обещание передела земли звучало особенно убедительно. Оно означало шанс укрепить хозяйство, снизить зависимость от богатых соседей и получить более справедливые условия жизни в станице.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от войны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Фронтовики вернулись домой после тяжёлых боёв Первой мировой и хотели мира. Большевистские лозунги о прекращении войны и наведении порядка казались им более понятными, чем прежняя политика.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Неприязнь к верхушке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принимали власть богатой станичной старшины и казачьей элиты. Часть молодых и бедных казаков считала, что новая власть даст им больше прав и откроет путь к продвижению.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 на перемены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красные стали не только политическим выбором, но и надеждой вырваться из старых ограничений. В условиях войны это выглядело как возможность начать жизнь заново.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возникали красные казачьи части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распада императорской армии к регулярной кавалерии РККА в 1917–1920 годах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1-я Конная армия
</a:t>
            </a:r>
            <a:pPr algn="l" indent="0" marL="0">
              <a:lnSpc>
                <a:spcPct val="90000"/>
              </a:lnSpc>
              <a:buNone/>
            </a:pPr>
            <a:r>
              <a:rPr lang="en-US" sz="39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известное красное кавалерийское соединение Гражданской войны. Оно действовало быстро, появлялось там, где противник не ожидал удара, и стало символом мощи конницы на юге страны. С 1-й Конной армией связаны самые громкие победы красных казаков.
</a:t>
            </a:r>
            <a:endParaRPr lang="en-US" sz="946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Будённый и Ворошилов
</a:t>
            </a:r>
            <a:pPr algn="l" indent="0" marL="0">
              <a:lnSpc>
                <a:spcPct val="90000"/>
              </a:lnSpc>
              <a:buNone/>
            </a:pPr>
            <a:r>
              <a:rPr lang="en-US" sz="39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Семён Будённый стал самым узнаваемым командиром красной кавалерии, а Климент Ворошилов занимал важные командные и политические посты. Их имена часто упоминаются вместе, потому что именно они помогли создать образ дисциплинированной и подвижной конницы.
</a:t>
            </a:r>
            <a:endParaRPr lang="en-US" sz="946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Думенко и первые части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Думенко командовал кавалерийскими соединениями в первые годы войны, когда красные части только формировались. Его опыт показал, что казачья конница может быть полезна не только в станицах, но и в крупных армейских операциях.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соединения и их командиры
</a:t>
            </a:r>
            <a:endParaRPr lang="en-US" sz="25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напряжённые столкновения приходились на южные степные районы, где конница могла быстро маневрировать и наносить удары по тылам.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район к Дону и Кубани, тем важнее становились красные казаки для контроля территории и сообщений.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красные казаки воевали чаще всего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основным театрам Гражданской войны на юге России, 1918–1920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кого воевали красные казаки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Армии белых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противниками были войска Петра Краснова, Антона Деникина и Петра Врангеля. Именно с ними красные казаки чаще всего сталкивались в крупных боях за южные территории.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отряды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приходилось сражаться и с местными повстанцами, и с частями, которые переходили из лагеря в лагерь. Из-за этого линия фронта часто менялась очень быстро.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 станице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ожесточённость объяснялась тем, что противники нередко знали друг друга лично. Бой становился не только политическим спором, но и трагедией для соседей, родственников и односельчан.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и белые казаки: сравнение позиций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внутри казачества существовали разные взгляды на власть, службу и будущее станиц.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проходил внутри одного сословия: соседи и родственники могли оказаться по разные стороны фронта.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сравнение позиций казачества в Гражданской войне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вооружение и внешний вид красных казаков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вооружение и внешний вид красных казаков
</a:t>
            </a:r>
            <a:endParaRPr lang="en-US" sz="2335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казачья основа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бойцы продолжали носить папаху, сапоги, шаровары и гимнастёрку. Такая одежда сохраняла привычный казачий вид и помогала отличать конницу в поле и в станице.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новой власти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традиционной одежде часто добавляли красные нашивки или элементы формы РККА. Это показывало, что казак остаётся узнаваемым, но уже служит новой армии.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Сабля и винтовка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казаки сочетали привычное кавалерийское вооружение с оружием гражданской войны. Сабля была важна в конной атаке, а винтовка помогала в боях на расстоянии.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облик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фотографиях видно, что красная конница не выглядела одинаково. Старые традиции и новая символика существовали рядом, создавая образ переходной эпохи и перемен в армии.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красной кавалерии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движение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казаки могли проходить большие расстояния за короткое время. Это позволяло им внезапно появляться в нужном месте и использовать слабость растянутого фронта противника.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Удары по тылам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старались нарушать связь, снабжение и управление белых войск. Такой удар был особенно опасен, потому что противник терял порядок и не успевал перестроиться.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и преследование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Кавалерия часто обходила фланги, чтобы ударить с неожиданной стороны. После успеха конные части преследовали отступающих, не давая им собраться и закрепиться.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 степи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открытой местности конница действовала особенно эффективно. Степь, длинные расстояния и слабая связь делали красных казаков одним из главных инструментов Красной армии.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конницы усилил манёвренность Красной армии и помог быстро реагировать на прорывы противника на юге.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Кавалерия из малых отрядов превратилась в важную ударную силу, особенно в степных районах и при наступательных операциях.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значение красной кавалерии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материалам об участии красных казачьих и кавалерийских частей в Гражданской войне в России, 1918–1920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45" y="1832920"/>
            <a:ext cx="421200" cy="33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930" y="1814200"/>
            <a:ext cx="4212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668" y="3336371"/>
            <a:ext cx="39480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Царицына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боях за Царицын красные казаки помогали удерживать важный узел на Волге. Здесь особенно ценились скорость, умение действовать в степи и быстро менять направление удара.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Рейды 1-й Конной армии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Конные рейды нарушали связь и снабжение белых войск, заставляя противника отвлекать силы на защиту тыла. Такие действия делали кавалерию особенно опасной на открытой местности.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на Дону и Кубани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Дону и Кубани столкновения шли за станицы, переправы и железные дороги. Эти районы были важны для хлеба, перевозок и контроля над всем югом России.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боевые эпизоды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75" y="3118319"/>
            <a:ext cx="5673609" cy="1368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станице во время Гражданской войны
</a:t>
            </a:r>
            <a:endParaRPr lang="en-US" sz="2590" dirty="0"/>
          </a:p>
        </p:txBody>
      </p:sp>
      <p:sp>
        <p:nvSpPr>
          <p:cNvPr id="12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в семьях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станице могли жить люди с разными взглядами: кто-то поддерживал красных, кто-то белых, а кто-то старался просто сохранить дом и не вмешиваться в борьбу.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и реквизиции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приносила изъятие хлеба, лошадей и фуража, поэтому хозяйства быстро беднели. Семьям приходилось делить запасы, скрывать имущество и думать не о будущем, а о выживании.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властей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станица могла несколько раз переходить из рук в руки. После каждого перехода менялись приказы, правила и отношение к местным жителям, что усиливало тревогу.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20090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 ожидание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боялись мобилизации, арестов и расправы после прихода новой стороны. Обычная жизнь зависела от того, какие части стояли рядом и насколько долго они задерживались.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победы красных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Гражданская война изменила положение казаков в хозяйстве, управлении и армии.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власть сломала старый сословный порядок, но дала части красных казаков шанс на службу и карьеру в новой армии.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истории красных казаков и политики советской власти в 1917–1920-х годах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1920-х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части казачества применяли жёсткие меры, особенно к тем, кто поддерживал белых. Власть стремилась подавить сопротивление и укрепить контроль над южными территориями.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 систему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Лояльные казаки получали возможность служить в армии и государственном аппарате. Так власть пыталась превратить бывших противников в опору нового порядка.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Постепенный поворот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курс смягчился: советская власть начала привлекать казаков на службу, учитывая их военный опыт и умение действовать в коннице.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советской власти по отношению к казакам
</a:t>
            </a:r>
            <a:endParaRPr lang="en-US" sz="25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Семён Будённый и образ красного казака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Командир, которого запомнили
</a:t>
            </a:r>
            <a:pPr algn="ctr" indent="0" marL="0">
              <a:lnSpc>
                <a:spcPct val="90000"/>
              </a:lnSpc>
              <a:buNone/>
            </a:pPr>
            <a:r>
              <a:rPr lang="en-US" sz="46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Будённый стал одним из самых узнаваемых командующих Гражданской войны. Его связывают с красной конницей, быстрыми рейдами и уверенностью в победе на южных фронтах. Для многих он стал символом казачьей удали, служащей новой власти.
</a:t>
            </a:r>
            <a:endParaRPr lang="en-US" sz="1106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 памяти людей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массовой культуре Будённого показывали как человека с усами, в бурке и на коне. Этот образ был понятен даже детям: смелый казак, который не только воюет, но и становится частью истории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красной коннице сохранялась в разных формах — от художественных книг до школьных экспозиций и городских названий.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образ красных казаков закреплялся через литературу и кино, где они становились символом смелости и верности новой власти.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красных казаках в культуре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советской и современной культурной памяти о Гражданской войне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вопросы исторической оценки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21776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Защитники новой власти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историки считают красных казаков важной частью победы большевиков. Они подчёркивают дисциплину, боевую выучку и вклад конницы в успехи Красной армии на юге.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1170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расколотого сословия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исследователи напоминают, что казаки часто оказывались по разные стороны фронта. Для многих это была не только политика, но и личная драма семьи, долга и выбора.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60576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память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красных казаков не делится на простые оценки. Она показывает, как революция и война заставили людей одного сословия принимать разные, порой очень тяжёлые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красных казаках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Часть, а не всё казачество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казаки представляли только одну часть казачьего мира. Их поддержка советской власти не означала единства всего сословия, потому что многие станицы оставались расколотыми.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военная роль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части помогали Красной армии на юге России, где требовались скорость, манёвр и умение действовать в степи. Конница стала заметным инструментом войны.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жизни станиц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разрушила привычный порядок, вызвала реквизиции, мобилизацию и страх. Семьи и хозяйства нередко страдали больше всего, даже если кто-то воевал на стороне победителей.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споры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красных казаков до сих пор вызывает разные оценки. Для одних это пример службы новой власти, для других — напоминание о трагедии братоубийственной войны.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казаки: выбор на переломе истории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казаки показали, как Гражданская война разделила людей одного сословия. Их конница помогла большевикам победить, но цена этой победы оказалась очень высокой для станиц и семей.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2026-06-01T05:26:54Z</dcterms:created>
  <dcterms:modified xsi:type="dcterms:W3CDTF">2026-06-01T05:26:54Z</dcterms:modified>
</cp:coreProperties>
</file>