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Генри. «Последний лист»: история о дружбе, надежде и чуде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Боль, забота и один неожиданный поступок превращают отчаяние в шанс на жизнь.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Генри и место «Последнего листа» в американской литературе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Генри — псевдоним Уильяма Сидни Портера (1862–1910). Его истории ценят за короткий сюжет, неожиданные развязки и внимание к простым людям. «Последний лист» написан в 1905 году и вошёл в сборник «Четыре миллиона» (1906).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 новеллы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разворачиваются в Нью-Йорке, в районе Гринвич-Виллидж, где жили многие художники. Герои наблюдают из окна маленький двор и стену дома с плющом, растущим на виду.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Плющ и падающие листья становятся частью городской повседневности: дождь, ветер и серое небо постоянно рядом. На таком фоне судьба героев выглядит правдоподобной и близкой читателю.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пространство — бедная мансарда: тесная комната, холодная осень, мокрые стены и сырость. Такая среда усиливает ощущение одиночества и делает переживания Джонси особенно ощутимыми.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2422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42284" y="1498750"/>
            <a:ext cx="439200" cy="390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героини: Сью и Джонси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291672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Сью — подруга Джонси: заботливая, деятельная и настойчивая. Она работает и одновременно ухаживает за больной, стараясь не дать подруге провалиться в уныние и страх.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37222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Сью — забота и смелость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42134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Джонси — молодая художница, которая заболевает пневмонией. Из-за слабости рушится не только тело, но и внутренний настрой: она начинает думать о смерти и считает дни по листьям.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7684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Джонси — болезнь и угасающая надежда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художник Бермана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Бермана живёт этажом ниже и давно мечтает создать свой шедевр. Он выглядит ворчливым и резким, но постепенно становится ясно: за грубоватостью скрывается глубоко человеческое сочувствие.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нравственное событие новеллы связано именно с ним: Бермана решается помочь тогда, когда слов недостаточно. Его выбор становится решающим звеном спасения Джонси.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бедность и жизненные трудности, Бермана остаётся внимательным к другим. Его поступок показывает, что доброта может быть тихой внешне, но очень сильной по смыслу.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Джонси «последний лист» становится почти правилом: ожидание финала усиливает отчаяние и ухудшает состояние, даже если надежда ещё возможна.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падает последний лист, Джонси убеждена, что умрёт.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новеллы О. Генри «Последний лист»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сюжета новеллы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событий в произведении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последнего листа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лист плюща — символ надежды, стойкости и желания жить. В начале он кажется Джонси знаком приближающейся смерти, но затем превращается в доказательство: жизнь можно удержать.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подчеркнуть символику, подойдёт изображение окна мансарды и кирпичной стены. В кадре важны ветка плюща и одинокий лист на фоне дождя — как граница между отчаянием и верой.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Джонси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Джонси смотрит на мир сквозь болезнь: замечает только листья на ветке и ждёт, когда их станет меньше. Страх за будущее почти полностью вытесняет мысли о выздоровлении.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и первые дни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Джонси снова интересуется жизнью: появляется внутренний «маяк» — не только страх, но и ожидание перемен. Новелла показывает быстрый перелом: страх уступает надежде.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надежды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 буря с дождём и ветром. Джонси наблюдает из окна и ожидает худшего исхода, но утром видит: лист не упал. В её душе происходит заметный сдвиг.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буря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важны у героев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долям видно, что в истории сходятся поддержка Сью и поступок Бермана, а путь Джонси задаёт эмоциональную глубину.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каждому герою отведена своя роль, и вместе они создают главный гуманистический смысл новеллы.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долей по заданию презентации (35/30/35) на основе образов Сью, Джонси и Берманы
</a:t>
            </a:r>
            <a:endParaRPr lang="en-US" sz="12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5673" y="1145300"/>
            <a:ext cx="5492754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их роль в сюжете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характер каждого героя с его поступками и тем, какую роль он играет в развязке и общем смысле новеллы.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важен: Сью держит связь с реальностью и заботой, Джонси проходит внутренний перелом, Бермана превращает сострадание в действие.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новеллы О. Генри «Последний лист» в пересказе для учебной презентации.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неожиданная развязка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начинает с пугающей логики Джонси: болезнь и мысль о падении последнего листа превращают надежду в счетчик дней. Сюжет держит напряжение вокруг окна и осенней бури.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фокус смещается на заботу Сью: она старается удержать подругу, обсуждает с окружающими Бермана и его мечту. Эти разговоры готовят читателя к разгадке, но не раскрывают её.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ночь с дождём и ветром лист, как будто, не срывается. После бурного утра Джонси меняется: страх сдает позиции, а надежда возвращается почти без объяснений, будто сама природа отвечает.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неожиданно проясняет правду: спасённый лист не был случайностью. Только в конце раскрывается ночной поступок Бермана, и трагический путь превращается в историю настоящего чуда.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искусства в новелле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О. Генри искусство — не только рисунок или картина. Оно становится способом служить людям: в трудные минуты важнее поступок, чем громкое название «шедевра».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Рисунок-лист превращается в символ надежды и действует как дело: Джонси видит знак жизни там, где раньше ждала смерти. Искусство поддерживает человека, потому что несёт любовь и заботу.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Бермана долго тянет к собственному художественному замыслу, однако решающим оказывается не холст, а выбор помочь другому. Он «создаёт» смысл в реальной ночи.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Н. Дарузес: два визуальных эпизода для иллюстрации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между героями звучат просто и по-человечески. Читатель легко узнаёт интонации заботы и тревоги: короткие реплики быстро ведут сцену вперёд. Для иллюстрации подойдёт кадр с репликами на странице старого издания и вид из мансарного окна.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диалоги в тесной комнате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выразительно передаётся момент, когда лист остаётся на ветке после бури. Описание природы и ощущение холода помогают увидеть, как меняется внутренний настрой Джонси. На иллюстрации можно разместить фрагмент текста, заголовок перевода и старинное оформление книги.
</a:t>
            </a:r>
            <a:endParaRPr lang="en-US" sz="1116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на стене: надежда в одной детали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перевода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звучат естественно: диалоги помогают почувствовать близость героев. Реплики не перегружены, но передают смену настроений — от тревоги к надежде.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реплики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рядом с разговором о смерти делают историю сильнее. Обычный городской пейзаж подчёркивает хрупкость надежды и ценность доброго поступка.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быта и темы жизни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сохраняет эмоциональный ритм сцен, поэтому читатель воспринимает бурю, ожидание и тихую перемену Джонси как единое целое. Слова работают на смысл, а не «украшают» его.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передача эмоций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Бермана и его смысл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и последствий, отражающая связь доброты с трудом и личной жертвой в сюжете новеллы.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которые вызывает новелла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— ориентиры: у разных читателей они могут отличаться. Но общий маршрут эмоций в тексте последовательно ведёт от страха к внутреннему облегчению.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динамику: большинство отклика составляют тревога и жалость, затем приходит надежда после «не упавшего» листа, а развязка вызывает удивление и благодарность.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эмоционального отклика по данным, указанным в описании диаграммы (тревога 30%, жалость 25%, надежда 20%, удивление 15%, благодарность 10%).
</a:t>
            </a:r>
            <a:endParaRPr lang="en-US" sz="89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099650"/>
            <a:ext cx="4335300" cy="181700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символы произведения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предметные детали новеллы с их смыслом, чтобы легче увидеть главную мысль текста.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работают как «мост» между внешним миром и внутренним состоянием героев: природа и окно показывают, как надежда побеждает страх.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4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произведения «Последний лист» (обобщение по заданному описанию).
</a:t>
            </a:r>
            <a:endParaRPr lang="en-US" sz="12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новелла остаётся важной для школьников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говорит о дружбе и поддержке понятным языком: чувства героев выражены прямо, а поступки легко представить. Это помогает читать без лишней усталости и споров.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убеждает, что даже маленький шаг может изменить жизнь другого: забота Сью и решимость Бермана превращают обычные дни в момент, который спасает. Такой пример запоминается надолго.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близки шестиклассникам, потому что переживают страх, сомнение, надежду и благодарность. Становится понятно: иногда человеку нужна не поучительная фраза, а реальная помощь рядом.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новеллы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«Последний лист» соединяет надежду, любовь к людям и цену настоящего героизма. Джонси спасает не случайность, а чужая самоотверженность и доброта. Перевод Н. Дарузес сохраняет гуманистический смысл и делает его понятным современному школьнику.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2026-05-15T03:59:32Z</dcterms:created>
  <dcterms:modified xsi:type="dcterms:W3CDTF">2026-05-15T03:59:32Z</dcterms:modified>
</cp:coreProperties>
</file>