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Шекспира: любовь, время и сила поэзии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 сонета Шекспира говорят о чувствах, которые понятны и сегодня.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Шекспира и рождение сонетов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возникли в эпоху Возрождения, когда в Англии особенно ценили театр, обучение и внимание к человеческим переживаниям. Именно тогда строгая поэтическая форма стала способом говорить о самых личных чувствах.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Шекспировский сонет состоит из 14 строк и обычно написан пятистопным ямбом. Такой ритм создаёт плавное, торжественное звучание и помогает удерживать мысль в чётких границах.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рифмовка выглядит так: abab cdcd efef gg. Три четверостишия развивают тему постепенно, а последнее двустишие подводит итог и нередко меняет направление размышления.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две строки особенно важны: они собирают смысл всего текста. Благодаря этому сонет звучит как маленькая история с неожиданным и точным выводом.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сонет Шекспира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шекспировского сонета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особенности формы и её значение.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структура не ограничивает мысль, а помогает Шекспиру говорить о чувствах ясно, точно и выразительно.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форма шекспировских сонетов; литературоведческое описание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читали столетия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1609 году вышло первое известное издание сонетов Шекспира в формате quarto. На титульном листе было напечатано Shakespeares Sonnets. Для читателя XVII века это была не просто книга стихов, а новый способ увидеть поэзию как цельный цикл.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старой печати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плотные страницы, чёрный печатный шрифт и немного неровные буквы начала XVII века. Такое издание легко вообразить как старинный предмет, который хранит не только тексты, но и атмосферу времени, когда они впервые стали доступны читателям.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1609 года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одно чувство сразу вызывает другое и меняет общий тон стихотворения.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цикла — не отдельная тема, а их взаимодействие, особенно связь любви со страхом утраты.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сонетов Шекспира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корпусу 154 сонетов Уильяма Шекспира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4480" y="1804000"/>
            <a:ext cx="2961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друг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часть сонетов обращена к молодому человеку, которого обычно называют другом или покровителем. Именно с ним связаны просьбы, похвалы и размышления о верности.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 Lady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появляется образ тёмноволосой женщины — Dark Lady. Эти сонеты звучат более напряжённо: в них сильнее заметны ревность, сомнение и эмоциональная неустойчивость.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Соперничающий поэт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цикла возникает фигура поэта-соперника. Она добавляет в сонеты литературное соперничество и показывает, что чувство может сталкиваться не только с любовью, но и с творческим соревнованием.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посвящены сонеты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сонете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мысли в шекспировском сонете: от наблюдения к выводу.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в сонетах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сила, которая не щадит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Шекспира время часто похоже на невидимого противника: оно старит людей, меняет лица и уносит красоту. Поэтому рядом с ним появляются образы увядания, тени и осеннего конца, которые делают мысль особенно наглядной.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против часов
</a:t>
            </a:r>
            <a:pPr algn="ctr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время в сонетах не всесильно. Ему противопоставлены память, слово и стихотворение, которые как будто удерживают дорогой образ дольше, чем обычная жизнь. Из-за этого в текстах часто чувствуется спор между утратой и сохранением.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делают сложные переживания понятными и помогают запомнить ключевые строки.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Шекспир строит смысл на метафорах и сравнениях: они превращают чувства в яркие, почти видимые образы.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приёмы встречаются чаще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поэтики шекспировских сонетов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Шекспира любовь редко выглядит безоблачной: рядом с восторгом постоянно возникают сомнение, страх потери и болезненная зависимость от чужого ответа.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сильное чувство делает человека особенно уязвимым. Любовь приносит счастье, но одновременно заставляет переживать ревность, обиду и тревогу.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шекспировские сонеты так живо звучат и сегодня: в них любовь показана не как идеал, а как сложное и меняющее человека переживание.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сонетах: радость и испытание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18 и тема бессмертия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сонете 18 Шекспир утверждает, что красота любимого человека не исчезнет вместе с летом: её сохранит поэзия, которая сильнее времени и перемен.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сонета особенно запоминается в финале: пока читают стихи, живёт и образ человека. Так слово становится способом победить забвение и смертность.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130: честный взгляд на красоту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намеренно избегает красивых преувеличений и не делает возлюбленную похожей на сказочный идеал. Он описывает её внешность прямо и без прикрас.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привычных поэтических клише появляются обычные сравнения с природой, но они сразу показывают границы такого подхода. Реальность важнее красивой ложной похвалы.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сонет звучит необычно и даже смело для своего времени. Поэт как будто спорит с традицией, где любимых часто изображали совершенством.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проста: настоящее чувство не нуждается в выдумке. Честность делает любовь убедительнее, чем самые пышные и нарядные комплименты.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цикла сонетов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 одном цикле сосуществуют разные отношения, интонации и конфликты.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не сводится к одной истории: в нём есть несколько связанных линий, каждая со своим настроением и проблемой.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Уильяма Шекспира, 1609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настроения помогает увидеть, что в сонетах чувство никогда не остаётся одинаковым: оно движется, спорит само с собой и меняется от строки к строке.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проходят через подъёмы и спады, поэтому цикл кажется живым и похожим на реальные переживания человека.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сонетах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тематической и эмоциональной лексики в сонетах Шекспира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говорит о сложных переживаниях простыми словами, поэтому смысл быстро улавливается даже при первом чтении.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цветок, тень, лицо и время превращают чувства в наглядные картины, которые легко представить и запомнить.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строки часто подводят неожиданный итог, из-за чего сонет звучит завершённо и особенно выразительно.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изучения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разбирать текст по частям: тему, образы, поворот мысли и главный вывод.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сонеты Шекспира легко запоминаются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сонеты Шекспира легко запоминаются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сонет по шагам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связать форму сонета с его смыслом и финальным поворотом мысли.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 стали образцом для многих поэтов. Их читают как пример того, как строгая форма может передавать сильные чувства и сложные мысли.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сонетов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сонеты продолжают жить в школе, театре, кино и музыке. Они помогают понять, почему классика остаётся интересной новым поколениям читателей.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культурное наследие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сонеты важны и сегодня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легко узнать себя в этих текстах: в них есть дружба, ревность, страх потерять важное и желание быть услышанным другим человеком.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язык сонетов старинный, чувства в них очень понятны. Шекспир точно показывает сомнения, надежды и обиды, которые знакомы каждому.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сонеты остаются не только памятником литературы, но и живым разговором о том, что переживают люди в любом возрасте.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Шекспира: вечная сила слова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 показывают, как поэзия соединяет личное и вечное. В них чувства, время и память спорят друг с другом, а слово помогает человеку не исчезнуть из забвения.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2026-05-22T20:29:05Z</dcterms:created>
  <dcterms:modified xsi:type="dcterms:W3CDTF">2026-05-22T20:29:05Z</dcterms:modified>
</cp:coreProperties>
</file>