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предметы падают вниз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притягивает всё вокруг — от капли дождя до Луны.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долго замечали, что предметы падают вниз, а Луна не улетает в космос. Исаак Ньютон связал эти явления одним законом и показал: в мире действует общая сила притяжения.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яблока до Луны: как нашли закон притяжения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тяготение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тела, тем сильнее его притяжение. А если тела находятся далеко друг от друга, сила становится слабее — почти как тихий шёпот.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— это сила, с которой тела притягивают друг друга. Она есть у любого тела: у Земли, яблока, книги и даже у вас в рюкзаке.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закон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видели, что предметы падают вниз, а небесные тела движутся по своим путям, но не понимали, почему это происходит.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Ньютон соединил эти наблюдения в одну идею и сформулировал закон всемирного тяготения.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понимание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 объяснить падение тел на Земле и движение Луны, планет и других небесных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тела во Вселенной притягивают друг друга. Мы не замечаем этого между маленькими предметами, но у больших тел притяжение становится заметным и очень сильным.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тела, тем сильнее оно притягивает другие тела. Поэтому Земля удерживает нас, дома, деревья, воду и воздух у своей поверхности.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телами, тем слабее притяжение. Когда тела сближаются, сила растёт, а когда удаляются — заметно ослабевает.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закона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не улетаем с Земли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отпускаем мяч или карандаш, Земля сразу тянет их к себе. Вот почему предметы обычно падают вниз, а не подпрыгивают в космос.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огромная и очень массивная. Поэтому её притяжение крепко удерживает всё рядом с собой — людей, дома, деревья, воду и воздух.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притяжение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масса и расстояние влияют на силу тяготения.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и вес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— это притяжение Земли, которое действует на любое тело. Именно она заставляет предметы падать и удерживает нас на поверхности планеты.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— это сила, с которой тело давит на опору или тянет подвес. Например, книга на столе давит на стол, а в руках тянет вниз.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связаны, но не одинаковы. В обычной жизни их часто путают, хотя физика очень любит точность, даже если речь идёт о школьном рюкзаке.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не падает на Землю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притягивает Луну, как большой магнит притягивает маленький шарик. Но Луна не стоит на месте — она быстро движется вперёд по своему пути.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Луна всё время как будто падает мимо Земли. Она не приближается к поверхности, а продолжает кружить вокруг нашей планеты.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Луна не двигалась, она упала бы на Землю быстрее. Но её боковая скорость помогает ей оставаться на орбите и не сваливаться вниз.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рядом с Землёй Луна держится сразу благодаря двум вещам: притяжению Земли и собственному движению. Вместе они создают её путь в небе.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вокруг Земли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спутники помогают людям связываться, наблюдать погоду и изучать Землю. Без силы тяготения их полёт был бы совсем другим — и намного короче.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тоже держатся возле Земли благодаря тяготению. Учёные запускают их очень быстро, чтобы они не упали сразу вниз, а начали двигаться по орбите.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сила притяжения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становится больше, когда у тел больше масса. Поэтому Земля притягивает всё вокруг гораздо сильнее, чем маленький камень или песчинка.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тела находятся далеко друг от друга, их притяжение заметно ослабевает. Чем ближе они расположены, тем сильнее действует эта сила.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рядом с Землёй мы легко замечаем тяготение, а между двумя маленькими предметами оно почти не чувствуется и не бросается в глаза.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263" y="4201430"/>
            <a:ext cx="101925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Падающий мяч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отпустить мяч, он устремляется к земле. Земля притягивает его вниз, поэтому мяч не висит в воздухе и быстро оказывается на поверхности.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тоже падают вниз, потому что на них действует сила тяжести. Без этого дождь не добрался бы до земли и не поливал бы растения.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снежинки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осенью и снежинки зимой медленно опускаются к земле. Им помогает и воздух, но притяжение Земли всё равно тянет их вниз.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прыгает, он ненадолго поднимается вверх, а потом Земля возвращает его обратно. Сила тяжести всегда напоминает о себе, даже в игре.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Тяготение в Солнечной системе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держит планеты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очень большое и тяжёлое, поэтому его притяжение особенно сильное. Оно удерживает планеты на своих путях, словно невидимая сила направляет их движение. Благодаря этому Солнечная система остаётся упорядоченной и не рассыпается.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улетает в 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тоже движется вокруг Солнца, но не улетает прочь. Её путь похож на длинный круг, по которому Земля идёт снова и снова. На схеме это удобно показать орбитой и стрелками к центру.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7878" y="1835943"/>
            <a:ext cx="180675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людям помогает закон тяготения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ракет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заранее рассчитывают, как ракета будет подниматься и какую скорость ей нужно набрать. Без этих знаний полёт мог бы закончиться слишком рано.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не летают как попало. Их путь вокруг Земли вычисляют очень точно, чтобы они передавали связь, снимали погоду и помогали навигации.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Луны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тяготения помогает понять, почему Луна остаётся рядом с Землёй и как меняется её движение. Это важно для космических миссий и наблюдений.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закон всемирного тяготения, чтобы изучать планеты, кометы и их орбиты. Так они узнают больше о строении и движении небесных тел.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масса, тем сильнее тело притягивает другие объекты. Поэтому Земля удерживает нас уверенно, а маленький камешек почти не влияет на окружающие предметы.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Исаака Ньютона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величины определяют силу притяжения: масса тел и расстояние между ними.
</a:t>
            </a:r>
            <a:endParaRPr lang="en-US" sz="23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падающими предметами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отпускают лист бумаги. Он тоже притягивается Землёй, но воздух тормозит его сильнее, поэтому падение выглядит медленнее и менее уверенно.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отпустить мяч. Он быстро падает вниз, потому что на него действует сила тяжести, а его движение почти не задерживается воздухом.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яблока до планет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падением предметов привело к мысли о едином законе для Земли и космоса.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работает на Земле так же, как и далеко в космосе. Он помогает понять, почему падает камень и почему держится воздух.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можно объяснить движение Луны, спутников и планет. Все эти тела не просто летят куда угодно, а следуют своим путям.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мысль проста: во Вселенной тела постоянно притягивают друг друга. Это один общий закон для множества разных явлений.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закон для всей Вселенной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ошибки о тяготении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смешная ошибка — будто Земля притягивает только яблоки. На самом деле ей не важно, что именно перед ней: мяч, человек или снежинка.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думают, что тяготение работает только тогда, когда мы видим падающий предмет. На самом деле оно не отдыхает ни днём, ни ночью и действует постоянно.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стоит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объясняет падение предметов и движение планет. Его открыл Исаак Ньютон, а сила притяжения зависит от массы тел и расстояния между ними.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2026-05-21T07:53:50Z</dcterms:created>
  <dcterms:modified xsi:type="dcterms:W3CDTF">2026-05-21T07:53:50Z</dcterms:modified>
</cp:coreProperties>
</file>