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мира: почему её географическое положение уникально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северной Евразии: Европа и Азия, 11 поясов, выход к трём океанам.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географическое положение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— это место на материке, координаты, границы, соседи, моря и океаны. Для России это важно, потому что огромная территория и выход к морям влияют на расселение, транспорт, хозяйство и связи с другими странами.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площадь делает Россию крупнейшим государством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сведения (учебные атласы и энциклопедии; значения округлены).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1/3 территории находится в Европе, а 2/3 — в Азии, поэтому природные условия и хозяйство заметно различаются.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России по основным направлениям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Вытянутость территории означает сильные различия между регионами: от изменения климата до больших расстояний между городами.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примерно в 6 000 км подчёркивает, что «Россия» — это сразу несколько климатических и природных «миров» в пределах одной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расстояния по карте (учебные атласы по географии России).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Запад: Балтийская коса — «дальше почти некуда»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Балтийская коса в Калининградской области — самая западная точка России. Отсюда удобно представить, как близко Россия подходит к Европе по морским путям. Даже небольшое расстояние до соседей здесь ощущается особенно сильно.
</a:t>
            </a:r>
            <a:endParaRPr lang="en-US" sz="742" dirty="0"/>
          </a:p>
        </p:txBody>
      </p:sp>
      <p:sp>
        <p:nvSpPr>
          <p:cNvPr id="9" name="Text 1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Восток: остров Ратманова и крайний поворот к Тихому 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Ратманова в Беринговом проливе отмечает самую восточную границу России. На карте это точка, которая «смотрит» в сторону Тихого океана. Условия здесь резко отличаются от европейских районов страны.
</a:t>
            </a:r>
            <a:endParaRPr lang="en-US" sz="743" dirty="0"/>
          </a:p>
        </p:txBody>
      </p:sp>
      <p:sp>
        <p:nvSpPr>
          <p:cNvPr id="10" name="Text 2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мыс Флигели — Россия в Арктике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Рудольфа расположен мыс Флигели — самая северная точка России. Арктическая природа задаёт особые условия жизни: холод, суровый климат и короткий период вегетации. Эти различия хорошо видны на схеме крайних точек.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гора Базардюзю — вершина у границы с Кавказом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южная точка России — гора Базардюзю в Дагестане. Здесь заметен переход от холодных регионов к более тёплым. Крайние точки помогают понять, насколько разнообразна природа России по широте.
</a:t>
            </a:r>
            <a:endParaRPr lang="en-US" sz="804" dirty="0"/>
          </a:p>
        </p:txBody>
      </p:sp>
      <p:sp>
        <p:nvSpPr>
          <p:cNvPr id="12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океаны, моря и побережья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Омывающие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России омывают Баренцево, Белое, Карское, море Лаптевых, Восточно-Сибирское, Чукотское, Охотское и другие моря. Включены также Балтийское, Чёрное и Каспийское.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трём океанам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выход к Северному Ледовитому, Тихому и Атлантическому океанам. Это расширяет возможности судоходства и внешней торговли.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 важны для промысла рыбы и добычи ресурсов шельфа. Для прибрежных регионов море — основа многих видов хозяйства.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судоходные маршруты помогают перевозить грузы и связывать регионы с другими странами. Морская логистика дополняет железные и автомобильные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378502"/>
            <a:ext cx="6060571" cy="16666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по сухопутной границе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с какими странами Россия имеет сухопутную границу. Протяжённость границ делает важными пограничное сотрудничество и устойчивые транспортные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соседей приходится на направления от Балтики до Восточной Азии, поэтому развитие транспортных коридоров и контроль приграничных территорий особенно значимы.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государственных границах по картографическим и справочным материалам (учебные атласы).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географическое положение влияет на развитие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 карте определяет природные условия, связи и хозяйственные возможности регионов.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числа поясов страна живёт по разным часам в разных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РФ об исчислении времени и учебные материалы по географии России (значения округлены до общепринятых).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западом и востоком достигает 8 часов: меняются расписания и время связи между регионами.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на территории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широты условия становятся холоднее, а к югу заметно растёт период, когда растения могут активно расти.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тепла определяется широтным положением и тем, насколько территория удалена от океанов.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климатических различий по школьным учебным материалам (числа — условный индекс, не реальные температурные значения).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326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862" y="2057985"/>
            <a:ext cx="445422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1050" y="2057985"/>
            <a:ext cx="445422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9850" y="2057985"/>
            <a:ext cx="445422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не успевает полностью растопить грунт. Много мхов и лишайников, низкорослые кустарники держатся даже при сильных ветрах. Здесь важны многолетняя мерзлота и влажность.
</a:t>
            </a:r>
            <a:endParaRPr lang="en-US" sz="1036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почти постоянен, осадков немного, растительность редкая. Почвы и водоёмы меняются сильнее по сезонам. Эти условия характерны для самых северных островов и берегов.
</a:t>
            </a:r>
            <a:endParaRPr lang="en-US" sz="1055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и северной части преобладают хвойные леса. Зимы длинные, лето умеренно тёплое, поэтому растительность приспособлена к холоду и недостатку тепла. Вода и почвы формируются постепенно.
</a:t>
            </a:r>
            <a:endParaRPr lang="en-US" sz="1027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мягче, чем в тайге: сезон тепла заметно длиннее. Больше видов деревьев, почвы обычно плодороднее. Увлажнение и температура дают разнообразные лесные сообщества.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Лесостепи, степи и полупустыни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зоны получают больше тепла, но влаги часто не хватает. Лесостепь переходит в степь, где растут травы и редеют леса. Ещё южнее полупустыня становится суше и контрастнее.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России: от арктики до степей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часть: ближе к теплу и дорогам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сосредоточено в европейской части России: там климат обычно мягче, а транспортная сеть развита заметнее. Исторически это поддерживалось удобными путями сообщения и более плотным хозяйственным освоением территории.
</a:t>
            </a:r>
            <a:endParaRPr lang="en-US" sz="84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воды: реки как «магистрали»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города возникали и росли вдоль рек: по воде проще перевозить грузы и снабжать поселения. Реки также помогали развитию торговли, промышленности и инфраструктуры, поэтому вокруг них формировались крупные центры.
</a:t>
            </a:r>
            <a:endParaRPr lang="en-US" sz="94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притяжения: пересечения дорог и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закономерность — рост городов на пересечениях транспортных направлений и рядом с портами. Владивосток служит примером порта, а Москва и Санкт‑Петербург — крупных узлов сухопутных путей. Карта расселения показывает неравномерность распределения населения.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 в России: города и «карта расселения»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России и значение Транссиба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трубопроводы и порты помогают связывать регионы на огромных расстояниях. Там, где трудно добраться по суше, транспортные «коридоры» становятся основой доставки грузов и людей.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запад и восток страны: её протяжённость превышает 9 000 км. Она связывает европейскую часть России, Урал, Сибирь и Дальний Восток в единый транспортный маршрут.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рельсов важны речные пути и морские порты: они дополняют систему перевозок. В итоге грузы быстрее доходят до потребителей, а промышленность и торговля получают надёжные связи между регионами.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географического положения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морям облегчает внешнюю торговлю, а большие расстояния требуют надёжной логистики и крупных вложений в транспорт. Влияние климата особенно заметно на строительстве и эксплуатации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плюсы дают ресурсы и возможности для перевозок, но сложность территории делает управление и развитие инфраструктуры более затратными. Поэтому нужен баланс между освоением и поддержанием связности.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8–9 классов; визуализация на основе учебной качественной оценки, шкала условных баллов (без привязки к точным статистическим значениям).
</a:t>
            </a:r>
            <a:endParaRPr lang="en-US" sz="85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73" y="1935209"/>
            <a:ext cx="462987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два региона России по условиям жизни, степени освоенности и характеру хозяйства: от плотности населения и климата до роли природных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чаще выступает центром проживания и более плотного хозяйственного освоения. Азиатская часть — территория большей площади, где сильнее роль природных условий и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(обобщённые характеристики для понимания различий регионов).
</a:t>
            </a:r>
            <a:endParaRPr lang="en-US" sz="954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европейской и азиатской частей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географическое положение связано с хозяйственной деятельностью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по принципу «условия территории → виды хозяйства»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на границе Европы и Азии, поэтому через её территорию проходит «мост» между двумя большими экономическими пространствами. Это отражается в развитии маршрутов обмена товарами и знаниями.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и автомобильные пути, а также международные транспортные коридоры усиливают роль страны в перевозках. В результате торговля и сотрудничество в Евразии получают более удобные пути для движения грузов и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связующее звено между Европой и Азией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факторы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характеристик высокие, поэтому географическое положение России одновременно усложняет развитие и расширяет выбор направлений: от природопользования до логистики.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факторов много и они разные, территория развивается «пакетом»: ресурсы, климат и транспорт взаимно влияют друг на друга. Это объясняет, почему регионы России так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географических факторов (условные индексы 1–5); точные статистические значения не используются.
</a:t>
            </a:r>
            <a:endParaRPr lang="en-US" sz="941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географическое положение России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расселения и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почему население размещается неравномерно и почему транспортные линии тянутся по определённым направлениям. Удобные условия для жизни и строительства становятся «магнитом» для городов.
</a:t>
            </a:r>
            <a:endParaRPr lang="en-US" sz="1185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климата и природных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положение России, легче объяснить, почему на одной территории встречаются арктические условия, леса умеренного пояса и степи. Это напрямую связано с широтой, удалённостью от океанов и особенностями рельефа.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портов и внешних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морям объясняет значение портов, судоходства и рыболовства для экономики. Морские маршруты дополняют сухопутные, делая внешнюю торговлю более разнообразной и устойчивой.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экономикой и местом в мире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географического положения нужно для анализа экономики и специализации регионов. Оно помогает рассматривать Россию как часть мировой системы связей: грузопотоков, обмена и сотрудничества.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задаёт «правила игры»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мира: она расположена в двух частях света, имеет выход к трём океанам, охватывает 11 часовых поясов и граничит со многими государствами. Это даёт большие возможности и одновременно усложняет управление и развитие инфраструктуры.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2026-05-11T22:17:39Z</dcterms:created>
  <dcterms:modified xsi:type="dcterms:W3CDTF">2026-05-11T22:17:39Z</dcterms:modified>
</cp:coreProperties>
</file>