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клетка: ключевые темы урока и актуальность изучения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основа жизни бактерий и архей, ключ к пониманию биологических процессов.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эволюционная значимость прокариот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возникли более 3,5 миллиардов лет назад и стали фундаментом биосферы. Они создали атмосферу, дали начало жизни и служат моделью для эволюционных исследований, объясняющих наследственность и адаптацию.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прокариот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бывают кокками (сферические), бациллами (палочковидные), спирилами и спирохетами (спиралевидные), а также ветвящимися актинобактериями. Такое разнообразие форм связано с адаптациями к разным средам обитания.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генетика прокариот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прокариот варьируется от 0,2 до 5 микрометров. Их генетический материал представлен кольцевой ДНК, расположенной в цитоплазме без мембранного ядра, что отличает их от эукариот.
</a:t>
            </a:r>
            <a:endParaRPr lang="en-US" sz="13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мембранных органелл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лишены цитоплазматических органелл с мембранами, таких как митохондрии и хлоропласты, что упрощает их структуру, но не снижает функционального потенциала клетки.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прокариотической клетки: форма и особенности организации
</a:t>
            </a:r>
            <a:endParaRPr lang="en-US" sz="23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строения прокариотической клетки
</a:t>
            </a:r>
            <a:endParaRPr lang="en-US" sz="218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обеспечивает клетке жёсткость и защиту от внешних воздействий, являясь основным элементом опоры.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 регулирует обмен веществ с окружающей средой, контролируя транспорт и коммуникацию клетки.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содержит генетический материал, а рибосомы обеспечивают синтез белков, необходимые для жизнедеятельности клетки.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и поверхностные структуры, такие как жгутики и пили, выполняют вспомогательные функции, включая движение и перенос генов.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прокариот: состав и роль в жизни клетки
</a:t>
            </a:r>
            <a:endParaRPr lang="en-US" sz="209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из муреина — пептидогликана, придающего структуре прочность и форму клетки.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и строение стенки различаются: у грамположительных бактерий она многослойная, а у грамотрицательных — тонкая с дополнительной внешней мембраной.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защищает клетку от повреждений, поддерживает осмотический баланс и участвует в процессе деления.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прокариот представляет собой двойной липидный слой с белками, обеспечивающими избирательный транспорт веществ.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холестерина компенсируется присутствием хопаноидов, стабилизирующих мембрану в различных условиях.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 пассивный транспорт позволяют клетке эффективно обмениваться веществами с окружающей средой.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Мезосомы — впячивания мембраны — облегчают локализацию метаболических процессов, например, дыхания и деления клетки.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мембрана и мезосомы: структура и функции
</a:t>
            </a:r>
            <a:endParaRPr lang="en-US" sz="28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содержит главное генетическое ядро из кольцевой ДНК, управляющее клеточной жизнью и синтезом белков. Его компактная структура позволяет быстро реагировать на изменения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дополнительные кольцевые ДНК, часто несущие гены устойчивости к антибиотикам и патогенности. Примером служит плазмида R у кишечной палочки, придающая множественную устойчивость.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аппарат прокариот: нуклеоид и плазмиды
</a:t>
            </a:r>
            <a:endParaRPr lang="en-US" sz="29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строение и особенности синтеза белка у прокариот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рибосомы имеют размер 70S и состоят из 50S и 30S субъединиц, что отличает их от эукариотических рибосом.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осуществляют быстрый синтез белка, в 3–5 раз эффективнее эукариот, и расположены свободно в цитоплазме.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чувствительны к антибиотикам, таким как стрептомицин и хлорамфеникол, что используется в медицинской терапии.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капсулы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состоит из слизистых полисахаридов или полипептидов, защищая клетку от фагоцитоза и обезвоживания. Она повышает устойчивость микроорганизмов к внешним стрессам и антибиотикам.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и патогенность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патогенных бактерий, таких как Streptococcus pneumoniae, капсула является ключевым фактором вирулентности. Она способствует защите от иммунного ответа и используется для создания вакцин.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прокариот: защитные механизмы и роль в патогенности
</a:t>
            </a:r>
            <a:endParaRPr lang="en-US" sz="26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Цитоплазматические включения: запас энергии и веществ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Включения содержат запасные вещества, например, гликоген и липиды, которые мобилизуются при дефиците питательных ресурсов.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бактерии, такие как Corynebacterium diphtheriae, имеют гранулы полифосфата, служащие резервом ортофосфата для метаболизма.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помогают клеткам выживать в неблагоприятных условиях и выявляются с помощью специфических микроскопических методик.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пили: движение и взаимодействие с внешней средой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структуры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состоят из белка флагеллина и обеспечивают прокариотам активное передвижение в жидкой среде. Они присутствуют у различных бактерий, таких как Bacillus subtilis и Salmonella enterica, и могут иметь разную локализацию.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— приспособления для контактов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Пили, или фимбрии, служат для прикрепления клетки к поверхностям и участвуют в передаче генетического материала между клетками. Существуют обычные пили и специализированные половые (F-пили), обеспечивающие конъюгацию и обмен генами.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Археи: отличие от бактерий и адаптация к экстремальным условиям
</a:t>
            </a:r>
            <a:endParaRPr lang="en-US" sz="19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характеризуются уникальным составом мембран — эфирные липиды вместо бактериальных эфиров — и отсутствием муреина в клеточной стенке, что отличает их от бактерий по химической структуре.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архей являются экстремофилами, обитают в горячих источниках (Sulfolobus), солёных водоёмах (Halobacterium) или кислых средах, что свидетельствует об их высокой экотолерантности и биологической специфике.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архей отличается устойчивостью к экстремальным условиям, что делает их важными в промышленной биотехнологии, например, в производстве термостабильных ферментов и биокатализаторов.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прокариот к экстремальным условиям и выживаемости
</a:t>
            </a:r>
            <a:endParaRPr lang="en-US" sz="2526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спор у бактерий, таких как Bacillus anthracis и Clostridium botulinum, является эффективным механизмом выживания при неблагоприятных условиях, позволяя клеткам сохранять жизнеспособность в течение длительного времени.
</a:t>
            </a:r>
            <a:endParaRPr lang="en-US" sz="1144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прокариоты проявляют биохимическую устойчивость к высоким температурам и радиации, например, Deinococcus radiodurans переносит радиационное облучение, а Thermus aquaticus способен выживать при температурах около +90°C.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у прокариот: фототрофы, хемотрофы, гетеротрофы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Фототрофные прокариоты, такие как цианобактерии, осуществляют фотосинтез, формируя органические вещества и выделяя кислород, играя ведущую роль в биосфере.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Хемоавтотрофные прокариоты, например, нитрифицирующие бактерии, окисляют неорганические соединения для получения энергии, участвуя в геохимических циклах.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прокариоты разлагают органические вещества, способствуя минерализации и самоочищению водных и почвенных экосистем.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прокариоты комбинируют разные типы метаболизма, адаптируясь к изменяющейся среде и расширяя экологическую нишу.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Местообитания прокариот: экстремофилы и симбионты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населяют разнообразные среды: от почвы и воды до организма человека и животных, демонстрируя широкий экологический диапазон.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Супермезофильные виды, например Pyrolobus fumarii, выживают при температурах свыше +100°C, тогда как психрофилы обитают в арктических условиях при отрицательных температурах.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Ацидофильные археи и бактерии встречаются в кислых средах с pH ниже 2, а симбиотические бактерии кишечника человека выполняют важные функции поддержания здоровья хозяина.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клостридии фиксируют атмосферный азот, превращая его в доступные формы для растений и других организмов, что поддерживает биосферный азотный цикл.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Нитрифицирующие бактерии рода Nitrosomonas и Nitrobacter окисляют аммоний до нитратов, обеспечивая ключевой этап в преобразовании азотистых соединений.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Денитрифицирующие бактерии, такие как Pseudomonas denitrificans, возвращают азот в атмосферу, завершая круговорот и регулируя его баланс.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прокариоты вносят важный вклад в круговорот углерода, образуя органическое вещество и выделяя кислород в атмосферу.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прокариот в биогеохимических циклах: круговороты азота и углерода
</a:t>
            </a:r>
            <a:endParaRPr lang="en-US" sz="28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биотехнологические применения прокариот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Streptomyces производят до 70% всех известных антибиотиков, что является основой современной антимикробной терапии.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Лактобациллы и бифидобактерии широко используются в пищевой промышленности для производства йогуртов и других кисломолочных продуктов.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Генно-модифицированные Escherichia coli синтезируют биофармацевтические препараты, такие как инсулин; ферменты Thermus aquaticus применяются в реакциях ПЦР для диагностики.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возбудители болезней: патогенность и эпидемиология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Mycobacterium tuberculosis вызывает туберкулёз, проявляя устойчивость к окружающей среде и способность к хроническому инфицированию.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Vibrio cholerae ответственен за холеру, распространённое инфекционное заболевание с острой диареей и высокой смертностью без лечения.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патогенности включают капсулу, токсические вещества и ферменты, разрушающие ткани хозяина, способствуя развитию болезни.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и быстрая мутация усиливают антимикробную устойчивость, что осложняет контроль инфекций, как на примере MRSA.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вариабельность и горизонтальный перенос у прокариот
</a:t>
            </a:r>
            <a:endParaRPr lang="en-US" sz="19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 с помощью F-пилей обеспечивает прямой обмен плазмидами между бактериями, способствуя распространению генов устойчивости.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включает поглощение свободной ДНК из окружающей среды, что позволяет приобретать новые свойства и адаптироваться к изменениям.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Транспозиция — перемещение генетических элементов внутри генома — увеличивает разнообразие и способствует эволюции прокариотических популяций.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актуальность изучения прокариот для науки и общества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прокариот важно для понимания микробиологии, экологии и биотехнологии; их роль в медицине и природе открывает новые пути применения и способствует устойчивому развитию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2026-05-10T03:36:53Z</dcterms:created>
  <dcterms:modified xsi:type="dcterms:W3CDTF">2026-05-10T03:36:53Z</dcterms:modified>
</cp:coreProperties>
</file>