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Англия: экономическое лидерство и политические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промышленность, торговля и реформы изменили Англию и сделали ее сильнейшей державой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Англия стала примером для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 защищало страну и помогало морской торговле. Единый рынок, флот, колонии, банки и мануфактуры ускорили переход к промышленному развитию раньше многих соседей по Европе.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основы экономического роста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огораживания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Огораживания расширяли пастбища для овец и увеличивали производство шерсти. Одновременно многие крестьяне теряли землю и вынужденно искали заработок в других местах, прежде всего в городах.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Шерстяная торговля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до фабрик Англия зарабатывала на шерсти и тканях. Спрос на одежду рос, а ремесленники и торговцы накапливали опыт, деньги и связи для будущего промышленного роста.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Мореплавание и обмен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купцы активно ходили по морям, перевозили товары и осваивали новые рынки. Морская торговля приносила прибыль, а также учила страну действовать быстро и уверенно в международной конкуренции.
</a:t>
            </a:r>
            <a:endParaRPr lang="en-US" sz="1089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наемному труду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жители, потерявшие землю, переезжали в города и становились наемными рабочими. Так складывалась рабочая сила, которая позже обеспечила работу фабрик, шахт и мастерских.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морская торговля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порт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Лондон стал крупнейшим портом Англии. Через Темзу проходили суда с товарами из Европы, Америки, Азии и Африки, связывая страну с мировым рынком.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Оживленные набережные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кварталы были полны грузчиков, торговцев и складов. Набережные Лондона показывали, как морская торговля превращала столицу в центр богатства и деловой активности.
</a:t>
            </a:r>
            <a:endParaRPr lang="en-US" sz="768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колониями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принимал сырье из колоний и отправлял туда готовые товары. Именно через столицу проходили важнейшие потоки английской торговли, усиливавшие влияние страны в мире.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работали биржа, банки и страховые компании. Они помогали купцам быстро заключать сделки, сохранять капиталы и вкладывать деньги в торговлю, корабли и новые предприятия.
</a:t>
            </a:r>
            <a:endParaRPr lang="en-US" sz="7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переворот: рост производства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выпуска был связан с механизацией труда, новыми машинами и фабричной системой, которая быстро распространялась в Англии.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рывок пришелся на XIX век: уголь и металл росли особенно быстро, потому что они были нужны фабрикам и транспорту.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промышленного переворота в Англии, XVIII–XIX века; данные схематические, предназначены для иллюстрации тренда.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изменившие экономику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Усовершенствования Джеймса Уатта сделали паровую машину удобной для фабрик и шахт. Она давала устойчивую энергию и позволяла производству меньше зависеть от силы воды и ветра.
</a:t>
            </a:r>
            <a:endParaRPr lang="en-US" sz="982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Текстильные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Прядильные и ткацкие машины резко ускорили выпуск тканей. Благодаря им товары стали дешевле, а английская промышленность получила преимущество на внутреннем и внешнем рынках.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требовали больших помещений и постоянной организации труда, поэтому появились фабрики. Там работа шла по единому ритму, а производство стало намного более массовым и предсказуемым.
</a:t>
            </a:r>
            <a:endParaRPr lang="en-US" sz="945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железные дороги сократили время перевозок и связали шахты, фабрики, порты и города. Это ускорило доставку сырья и готовых товаров по всей стране.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английской экономики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поддерживали друг друга и создавали основу промышленного роста Англии.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Шерсть, уголь и металл не развивались отдельно: каждая отрасль усиливала другие, поэтому промышленный рост становился все быстрее.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экономики Англии XVIII–XIX веков, учебные материалы.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кредиты и капитал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Англии и другие финансовые учреждения помогали предпринимателям получать деньги на фабрики, оборудование и железные дороги. Без таких займов крупные проекты было бы намного труднее начать.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для бизнеса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 позволял не ждать долгие годы, пока накопится нужная сумма. Предприниматели могли быстрее строить предприятия, покупать машины и расширять производство.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Биржи и вложения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Биржи ускоряли обмен капиталом и делали вложения в новые предприятия более удобными. Деньги легче переходили туда, где ожидалась большая прибыль и рост.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Страхование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Страховые компании снижали риск морских перевозок, краж и аварий. Это делало дальнюю торговлю безопаснее и помогало купцам вести дела на больших расстояниях.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Англия стала промышленной державой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цепочка причин и следствий в экономическом развитии Англии XVIII–XIX веков.
</a:t>
            </a:r>
            <a:endParaRPr lang="en-US" sz="1382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 мировые рынки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как поставщики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давали Англии хлопок, сахар, чай и другое сырье. Эти поставки поддерживали фабрики и помогали стране не зависеть только от местных ресурсов.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товары за границей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Взамен Англия отправляла в колонии ткани, машины, металлические изделия и оружие. Так ее промышленность находила покупателей далеко за пределами Европы.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 море делало перевозки быстрее и надежнее. Английские корабли связывали порты разных континентов и приносили торговцам значительную прибыль.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флот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флот защищал торговые пути и саму империю. Поэтому военная сила и экономика были тесно связаны, а морская безопасность становилась важной частью благополучия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населения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росли города, связанные с промышленностью и портовой торговлей. Поток жителей из деревни менял не только численность населения, но и облик улиц, транспорта и жилья.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отражал переход Англии от сельской страны к индустриальной: фабрики, порты и железные дороги притягивали рабочую силу.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исторической динамики роста Лондона, Манчестера, Бирмингема и Ливерпуля в XVIII–XIX веках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начинался рано и почти не оставлял времени на отдых. В шумном цехе люди следили за машинами, которые требовали постоянного внимания, а любая остановка могла стоить заработка всей семье.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 станков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трудились не только мужчины, но и женщины с детьми. Их привлекали более низкой оплатой, а обязанности были одинаково тяжелыми: переносить сырье, убирать мусор и стоять у станков часами.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женщины за работой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 рабочий день на фабрике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начались политические реформы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публичные споры распространяли мысли о правах человека, законе и свободе. Эти идеи помогали многим понять, что государство должно меняться постепенно и по правилам.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силы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Промышленники и торговцы богатели, но в парламенте их интересы учитывались слабо. Старые правила выборов были связаны с землевладением и плохо отражали реальную роль городов.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недовольства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быстро растущих городах усиливались бедность, очереди за работой и конфликты между работодателями и рабочими. Протесты показывали, что старый порядок уже не отвечает жизни индустриальной страны.
</a:t>
            </a:r>
            <a:endParaRPr lang="en-US" sz="1013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Манчестера, Бирмингема, Ливерпуля и других центров требовали представительства. Они хотели, чтобы решения принимались не только в интересах аристократии, но и в интересах предпринимателей и горожан.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1688 — Славная революция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мирно сменилась власть: монарх потерял прежнюю самостоятельность, а парламент получил решающее влияние в управлении страной.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1689 — Билль о правах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закрепил, что король не может отменять законы по своему желанию, вводить налоги без согласия парламента и содержать армию без контроля.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событий власть короля стала ограниченной законом и парламентом. Это создало устойчивую политическую систему, которая развивалась дальше без возврата к абсолютной власти.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Славная революция и ограничение короля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избирательной системы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реформа делала парламент ближе к горожанам и промышленным районам. Избирательная система менялась постепенно, без резких потрясений.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устойчивое расширение политического участия: от первых уступок городам до более широкого представительства среднего класса и части рабочих.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реформ 1832, 1867 и 1884 годов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04598"/>
            <a:ext cx="4332300" cy="18794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политические и социальные реформы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 Англия меняла государство поэтапно: от ограничения власти монарха до расширения прав избирателей и защиты работников.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шли последовательно: сначала закрепили верховенство парламента, затем расширили участие населения и начали защищать работников.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политических и социальных реформ Англии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законы и социальные изменения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детского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постепенно признало, что дети не должны работать наравне со взрослыми. Законы начали сокращать их рабочее время и требовать более внимательного отношения к условиям труда.
</a:t>
            </a:r>
            <a:endParaRPr lang="en-US" sz="952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рабочего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смены на фабриках вызывали усталость и болезни. Новые нормы помогали уменьшить нагрузку на рабочих и делали производство менее жестоким, хотя изменения проходили медленно.
</a:t>
            </a:r>
            <a:endParaRPr lang="en-US" sz="966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производстве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становились сложнее, а травмы случались часто. Поэтому вводились правила, которые требовали следить за машинами, освещением, вентиляцией и общим порядком в цехах.
</a:t>
            </a:r>
            <a:endParaRPr lang="en-US" sz="929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людях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законы показали, что экономический рост нельзя строить только на прибыли. Общество все яснее понимало: работа должна приносить доход, но не разрушать здоровье и жизнь человека.
</a:t>
            </a:r>
            <a:endParaRPr lang="en-US" sz="9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конфликта к реформе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перемен в Англии XIX века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позволило стране обновлять управление без разрушения экономики и удерживать лидерство в промышленности, торговле и политике.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реформы XIX века последовательно расширили избирательные права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реформ 1832, 1867 и 1884 годов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реформы меняли Англию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стала сильной благодаря фабрикам, торговле, банкам и транспорту, но не менее важны были законы и реформы. Вместе они создали государство, которое быстрее адаптировалось к новым временам.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2026-06-01T06:36:27Z</dcterms:created>
  <dcterms:modified xsi:type="dcterms:W3CDTF">2026-06-01T06:36:27Z</dcterms:modified>
</cp:coreProperties>
</file>