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темы: ткани и мышление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создают мышление, когда работают вместе.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мозгу для работы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работает только тогда, когда нервная ткань получает питание, кислород и постоянные условия. Поэтому для мышления важны не только нейроны, но и ткани, которые поддерживают их 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ткань организма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 — это не случайный набор клеток, а группа, похожая по строению и согласованно выполняющая одну задачу. Такое объединение делает работу органов точной и устойчивой.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работа клеток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образует покровы и выстилает поверхности. Она защищает организм, помогает обмену веществ и служит границей между внешней средой и внутренними процессами.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 и защита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обеспечивает движение, а нервная — передачу сигналов. Вместе они позволяют телу реагировать на изменения, выполнять действия и координировать работу органов.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сигналы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внутренней среды соединяют органы, переносят вещества и поддерживают их работу. Для мозга особенно важны кровь, лимфа и соединительная ткань, создающие условия для мыслительной деятельности.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органов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нервная ткань особенно важна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9500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сигналов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59500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улавливает сигналы из внешнего мира и от самого организма, а затем быстро передаёт их дальше. Благодаря этому тело не остаётся без ответа на изменения.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7263050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образы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263050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опирается на работу нервной ткани, которая связывает память, зрение, слух и эмоции. Так мозг может создавать внутренние образы без прямого раздражителя.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5562162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562162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позволяет выделить главное среди множества раздражителей. Без него мозг перегружался бы лишней информацией и медленнее бы принимал решения.
</a:t>
            </a:r>
            <a:endParaRPr lang="en-US" sz="700" dirty="0"/>
          </a:p>
        </p:txBody>
      </p:sp>
      <p:sp>
        <p:nvSpPr>
          <p:cNvPr id="19" name="Text 8"/>
          <p:cNvSpPr txBox="1"/>
          <p:nvPr/>
        </p:nvSpPr>
        <p:spPr>
          <a:xfrm>
            <a:off x="3861275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опыт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61275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участвует в запоминании, потому что мозг сохраняет следы опыта в связях между клетками. Это помогает узнавать знакомое и использовать прошлый опыт.
</a:t>
            </a:r>
            <a:endParaRPr lang="en-US" sz="700" dirty="0"/>
          </a:p>
        </p:txBody>
      </p:sp>
      <p:sp>
        <p:nvSpPr>
          <p:cNvPr id="21" name="Text 10"/>
          <p:cNvSpPr txBox="1"/>
          <p:nvPr/>
        </p:nvSpPr>
        <p:spPr>
          <a:xfrm>
            <a:off x="2160387" y="3596950"/>
            <a:ext cx="14817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движением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160387" y="3961150"/>
            <a:ext cx="14817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координировать движения, чтобы действия были точными и согласованными. Даже простое движение требует согласования многих клеток и участков нервной системы.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группы тканей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схема показывает, что ткани отличаются по основной задаче, но действуют согласованно в одном организме.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и ткани внутренней среды напрямую поддерживают мышление, а другие ткани обеспечивают защиту и движение.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Нейрон: основная клетка нервной ткани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45179" y="19453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нейрона содержит ядро и основные клеточные структуры. Именно здесь обрабатывается информация и поддерживается жизнь клетки, поэтому тело называют её центром управления.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45179" y="16178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клетки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45179" y="41764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Аксон уводит сигнал от тела клетки к другим нейронам, мышцам или железам. Длинный отросток помогает передавать информацию на большие расстояния внутри нервной системы.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45179" y="38489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дальше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18608" y="306085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Дендриты принимают сигналы от других клеток. Чем больше у нейрона таких коротких ветвящихся отростков, тем больше связей он может устанавливать и тем шире его контакты.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8608" y="273340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сигналов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Глия: помощники нейронов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7213" y="1484900"/>
            <a:ext cx="5024228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Глия окружает нейроны и помогает им получать вещества, необходимые для работы. Она не создаёт основные сигналы, но делает их передачу стабильной и надёжной.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07228" y="1271050"/>
            <a:ext cx="502422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поддержка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59388" y="4438050"/>
            <a:ext cx="5024228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глия работает плохо, нейронам труднее передавать сигналы и сохранять ритм работы. Поэтому вспомогательные клетки так же важны, как и сами нейроны.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3559403" y="4224200"/>
            <a:ext cx="502422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нужна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2133301" y="2961475"/>
            <a:ext cx="5024228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клеток глии участвует в образовании оболочек вокруг отростков нейронов. Оболочки улучшают изоляцию и помогают сигналам двигаться быстрее и точнее.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2133316" y="2747625"/>
            <a:ext cx="502422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Оболочки отростков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1420257" y="2223177"/>
            <a:ext cx="5024228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клетки защищают нейроны от повреждений и помогают устранять лишние вещества. Такая защита особенно важна там, где сигналы передаются постоянно и очень быстро.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1420272" y="2009325"/>
            <a:ext cx="502422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нейронов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2846345" y="3699756"/>
            <a:ext cx="5024228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Глия поддерживает постоянство среды вокруг нервных клеток, следит за составом жидкости и создаёт условия для нормальной работы нейронов в любой момент.
</a:t>
            </a:r>
            <a:endParaRPr lang="en-US" sz="800" dirty="0"/>
          </a:p>
        </p:txBody>
      </p:sp>
      <p:sp>
        <p:nvSpPr>
          <p:cNvPr id="19" name="Text 11"/>
          <p:cNvSpPr txBox="1"/>
          <p:nvPr/>
        </p:nvSpPr>
        <p:spPr>
          <a:xfrm>
            <a:off x="2846360" y="3485900"/>
            <a:ext cx="502422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Стабильная среда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3597" y="1479650"/>
            <a:ext cx="2048805" cy="330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 и передача сообщения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60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 — это место, где один нейрон передаёт сообщение другому. Между клетками есть маленький промежуток, который сигналу нужно преодолеть.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0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встречи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584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идёт с помощью химических веществ, которые выделяются одной клеткой и воспринимаются другой. Такой способ делает общение нейронов точным и управляемым.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584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перенос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08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синапсов образуют сложные цепочки, где сигналы могут усиливаться, ослабляться и по-разному сочетаться. Благодаря этому мозг умеет учиться, помнить и выбирать поведение.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8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цепочки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Нервный импульс как сообщение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проходит по нервным клеткам как короткое электрическое сообщение.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Рефлекс: быстрый ответ организма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в рефлекторной дуге от раздражителя до ответа.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человеческом мозге примерно 86 миллиардов нейронов: именно их связи позволяют выделять важное, хранить опыт и строить новые решения.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86 миллиардов
</a:t>
            </a:r>
            <a:endParaRPr lang="en-US" sz="4588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нейронов работает в мозге как огромная сеть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Suzana Herculano-Houzel, 2009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закрепления знаний школьникам 6–12 лет обычно нужно 9–12 часов сна: за это время мозг лучше удерживает новые связи и меньше устаёт.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4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9–12 часов
</a:t>
            </a:r>
            <a:endParaRPr lang="en-US" sz="6468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 особенно помогают памяти и обучению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American Academy of Sleep Medicine, рекомендации по сну для детей 6–12 лет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и внутренние образы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из деталей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не копирует реальность, а собирает новый внутренний образ из уже известных деталей. Поэтому один и тот же предмет можно представить по-разному, меняя форму, цвет и размер.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фантазии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читает, слушает или наблюдает, мозг получает материал для новых образов. Чем богаче опыт, тем легче представить героя, место действия или целую ситуацию.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памяти и эмоций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помогает удерживать прошлые впечатления, а эмоции делают их ярче и заметнее. Именно поэтому сильные события и необычные места часто вспоминаются легче обычных.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опыта к образам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66725" y="182631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миром даёт первые «кирпичики» для образов: цвет, форму, звук, движение. Без живых впечатлений воображению просто не из чего строить картину.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166725" y="1561088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Наблюдать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9700" y="439186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новых впечатлений с уже известными знаниями делает внутренние образы богаче. Чем больше связей между опытом, тем легче придумывать и объяснять идеи.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39700" y="4126637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Сравнивать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1166725" y="3536680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делает образы точнее: рисование, спорт, музыка и лабораторные задания связывают зрение, слух и движение. Мозг запоминает не только факт, но и способ действия.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1166725" y="3271454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Пробовать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39700" y="2681497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расширяет опыт за пределы того, что человек видит каждый день. Книга помогает представить места, события и характеры, которые невозможно встретить лично.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39700" y="2416271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Читать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мозгу нужны хорошие условия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62662" y="1611278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особенно чувствительны к нехватке кислорода и глюкозы: без них снижается скорость обработки сигналов, и человеку становится труднее думать, отвечать и запоминать.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2662" y="1397428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 энергия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808598" y="3418884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Стабильная температура помогает мозгу работать без лишней нагрузки. Когда организму жарко, холодно или слишком тяжело, он тратит силы на восстановление равновесия.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808598" y="3205033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баланс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685501" y="2515081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соли поддерживают нормальную работу клеток и передачу сигналов. Даже небольшое нарушение баланса может сделать голову «тяжёлой» и снизить точность действий.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1685501" y="2301230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соли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3931437" y="4322687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 — это постоянство внутренней среды. Пока оно сохраняется, нервные клетки получают нужные условия и могут быстрее реагировать на события вокруг.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3931437" y="4108836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Стабильные условия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Кровь: доставка для мозга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доставляет мозгу всё необходимое для работы и одновременно уносит продукты обмена. В таблице показаны основные части этой транспортной системы.
</a:t>
            </a:r>
            <a:endParaRPr lang="en-US" sz="148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обеспечивает питание и газообмен, без которых нейроны быстро теряют работоспособность.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биология: состав и функции крови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и соединительная ткань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жидкости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собирает лишнюю тканевую жидкость и возвращает её в кровоток. Так в тканях не накапливается избыток воды, а клетки получают более стабильные условия для работы.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защита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образует оболочки мозга, поддерживает сосуды и связывает органы в единое целое. Она создаёт прочную опору, на которой держится работа нервной ткани.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инфекции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 участвует в защите организма: в лимфатических узлах задерживаются и распознаются чужеродные частицы. Это снижает риск инфекции, опасной и для нервной системы.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ткани работают вместе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транспорт, опора и сигналы соединяются в одну систему.
</a:t>
            </a:r>
            <a:endParaRPr lang="en-US" sz="176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Мини-кейс: сон, вода и стресс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недосыпа внимание становится менее устойчивым: мозгу труднее отбирать важное, а ошибки появляются чаще. Поэтому регулярный сон напрямую влияет на качество учёбы.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Недосып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нехватке воды ухудшается самочувствие и быстрее наступает усталость. Даже лёгкое обезвоживание может сделать работу мозга менее точной и замедлить реакции.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Мало воды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стресс перегружает внимание и мешает спокойно удерживать информацию. Когда человек напряжён, ему сложнее вспомнить правило, слово или последовательность действий.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Стресс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сон, вода и отдых в порядке, мозг работает ровнее: легче сосредоточиться, быстрее вспомнить нужное и спокойнее выполнять сложные задания.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Режим помогает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Ткани, которые делают мышление возможным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создаёт сигналы, а кровь, лимфа и соединительная ткань обеспечивают для неё питание, защиту и стабильность. Именно поэтому мышление и воображение зависят не только от нейронов, но и от образа жизни.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2026-07-25T21:53:16Z</dcterms:created>
  <dcterms:modified xsi:type="dcterms:W3CDTF">2026-07-25T21:53:16Z</dcterms:modified>
</cp:coreProperties>
</file>