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Толстой: поэт, прозаик, драматург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Многогранный классик XIX века, соединявший историю, лирику и сатиру.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писал в период николаевской России, Крымской войны и реформ 1860-х годов. На этом фоне особенно остро звучали споры о роли государства, личности и исторической памяти.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Толстого на фоне эпохи перемен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семейная среда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августа 1817 года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родился в Санкт-Петербурге в знатной семье, связанной с дворянской культурой и высокой образованностью.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имениях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Значительную часть детства он провёл в Красном Роге и Пустынке, где формировались его наблюдательность и интерес к русскому быту.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Домашнее образование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Чтение, европейская культура и богатая библиотека расширили его кругозор и рано пробудили уважение к литературной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Служба и наблюдение за жизнью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служил в Архиве Министерства иностранных дел, а затем при дворе. Эти годы дали ему опыт наблюдения за официальной средой и историческим материалом.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годы и первые шаги в литературе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тексты и жанровые поиски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 появились в 1840-х годах. В ранней поэзии уже заметны романтическая интонация, исторические мотивы и стремление к точной, выверенной форме.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важны были преемственность русской культуры, точность выражения и уважение к форме, через которую раскрывается содержание произведения.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был знаком с И. С. Тургеневым, Н. А. Некрасовым и братьями Жемчужниковыми, но сохранял самостоятельность и не вступал в литературные лагеря.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считал, что искусство должно иметь собственную ценность, а художник — право на независимую позицию, не подчинённую сиюминутной политике.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общения и литературная позиция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насколько свободно Толстой переходил от одного жанра к другому, не ограничиваясь единственной литературной формой.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стоит лирика, но заметны и драма, и проза: это подтверждает многожанровость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 материалам презентации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Жанровое распределение наследия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06" y="1639059"/>
            <a:ext cx="320715" cy="3207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2006" y="1639059"/>
            <a:ext cx="320715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Лирика: основные мотивы и особенности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тема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Любовные стихи Толстого отличаются сдержанностью, музыкальностью и психологической тонкостью. Личное чувство в них не подавляет, а оттеняет внутреннюю драму переживания.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стихах слышится связь с прошлым России. Исторические отзвуки помогают поэту говорить не только о времени, но и о непрерывности национальной судьбы.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Толстого не служит фоном: она помогает передать состояние человека. Пейзажные образы делают лирику особенно ясной и эмоционально точной.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тщательно выстраивал ритм, строфу и интонацию. Благодаря этому его стихотворения легко запоминаются и сохраняют выраженную музыкальность при внешней простоте.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в каких жанрах Толстой работал наиболее уверенно и какие произведения стали наиболее известными.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на примере нескольких текстов видно, что Толстой одинаково убедителен в прозе, драме и лирике.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А. К. Толстого, литературная традиция и школьный курс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жанры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переносит читателя во времена Ивана IV и опричнины. Историческая эпоха здесь становится не фоном, а главным пространством конфликта между человеческим достоинством и произволом власти.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 «Князь Серебряный»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использовал летописи и исторические сведения, но создавал художественную реконструкцию, а не документальный пересказ. Поэтому в романе важны и достоверность деталей, и нравственный смысл событий.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Толстого обращены к эпохе Ивана Грозного и Смутного времени, где особенно заметны кризис власти и неустойчивость государственного порядка.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драматургия о власти и совести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его драм — ответственность правителя и цена политического насилия. История у Толстого становится проверкой нравственных принципов, а не только набором событий.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тщательно воспроизводил речь, бытовые детали и поведение персонажей, добиваясь исторической убедительности и сценической выразительности одновременно.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Хроника, психологическая драма и моральный вывод соединяются в единое целое, благодаря чему прошлое у Толстого звучит как разговор о настоящем.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исторического источника к художественному образу
</a:t>
            </a:r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летописи, документы и наблюдение за эпохой позволяют Толстому выстраивать образ прошлого как художественно и нравственно значимый сюжет.
</a:t>
            </a:r>
            <a:endParaRPr lang="en-US" sz="2578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Козьма Прутков возник как совместная литературная игра Толстого и братьев Жемчужниковых. За маской вымышленного автора скрывалась точная и язвительная критика современного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Сатирическая линия: Козьма Прутков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Афоризмы, пародии и короткие стихотворные формы высмеивали канцелярский язык, пустое красноречие и показную ученость. Сатира строилась на нарочитой серьезности и внутреннем абсурде.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оказался не просто шуткой, а способом показать, как формула и штамп подменяют мысль. Именно поэтому Прутков воспринимается как меткий символ словесной несамостоятельности.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сатирических текстах Толстой особенно резко показывает разрыв между внешней солидностью и внутренней пустотой.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темы речевых штампов и чиновной самоуверенности: именно они становятся главной мишенью сатиры.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наследие Козьмы Пруткова; тематический анализ текстов проекта.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сатиры в проекте Козьмы Пруткова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Толстого Русь предстает не как отвлеченное понятие, а как живая среда памяти, природы и голоса народа. Отсюда — напевность, повтор и ясный ритм.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и народно-поэтическая стихия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охотно использует песенные и былинные интонации, чтобы сблизить авторскую речь с устной традицией. Благодаря этому историческое чувство соединяется с эмоциональной теплотой и национальным колоритом.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стиль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стремился к точности каждого слова и избегал лишней декларативности. Его речь звучит ясно, но при этом сохраняет внутреннюю музыкальность и тонкую интонационную работу.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текстах естественно соседствуют книжная лексика, архаизмы, разговорные обороты и стилизация под старинную речь. Это помогает создать убедительную историческую атмосферу без тяжеловесности.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писателя важна гармония формы и содержания: даже в сатире и драме фраза должна быть выверенной, а образ — выразительным. Поэтому его стиль легко узнаваем и устойчив во времени.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526629"/>
            <a:ext cx="4296900" cy="171244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увидеть, как менялись интересы Толстого и когда сложились его главные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продуктивным оказался период середины XIX века: именно тогда сформировались его ведущие темы и наиболее известные тексты.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К. Толстом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414" y="1565209"/>
            <a:ext cx="338700" cy="33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53914" y="1565209"/>
            <a:ext cx="338700" cy="33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7564" y="3306874"/>
            <a:ext cx="350400" cy="2803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8064" y="3291301"/>
            <a:ext cx="350400" cy="3114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и мировоззрение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704704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Аристократическая независимость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сохранял дистанцию от литературных партий и политической суеты. Такая позиция помогала ему отстаивать самостоятельность художника и не растворяться в сиюминутных спорах.
</a:t>
            </a:r>
            <a:endParaRPr lang="en-US" sz="1364" dirty="0"/>
          </a:p>
        </p:txBody>
      </p:sp>
      <p:sp>
        <p:nvSpPr>
          <p:cNvPr id="17" name="Text 3"/>
          <p:cNvSpPr txBox="1"/>
          <p:nvPr/>
        </p:nvSpPr>
        <p:spPr>
          <a:xfrm>
            <a:off x="5685201" y="1692520"/>
            <a:ext cx="2692200" cy="13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свобода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него важна была не внешняя активность, а независимость мысли и совести. Именно поэтому в его произведениях так заметен мотив личного достоинства перед лицом истории.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1704704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не ограничивался изображением событий: он постоянно задавал вопрос о цене власти, насилия и исторического выбора. Его тексты требуют от читателя моральной оценки происходящего.
</a:t>
            </a:r>
            <a:endParaRPr lang="en-US" sz="1351" dirty="0"/>
          </a:p>
        </p:txBody>
      </p:sp>
      <p:sp>
        <p:nvSpPr>
          <p:cNvPr id="19" name="Text 5"/>
          <p:cNvSpPr txBox="1"/>
          <p:nvPr/>
        </p:nvSpPr>
        <p:spPr>
          <a:xfrm>
            <a:off x="5685200" y="3405000"/>
            <a:ext cx="2692200" cy="12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опирался на широкое знание истории, литературы и языка. Эта культурная основа придавала его произведениям точность, глубину и уважение к художественной форме.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учебной практике важную роль играют тексты, которые легко связать с темами любви, истории и сатиры. Они помогают увидеть разные стороны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прежде всего знакомит с Толстым как с поэтом, а уже затем — как с автором исторической прозы и сатирических текстов.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школьной программы и типичных учебных хрестоматий по литературе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в школьном изучении литературы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 укрепил традицию исторической драмы, показав, что прошлое может быть не фоном, а средством анализа власти, совести и общественной ответственности.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русской литературы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Сатирический проект Козьмы Пруткова обогатил русскую литературу пародией и афористикой, а также точной критикой штампов языка и мышления.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лирика расширила представление о поэтической интонации: в ней соединяются музыкальность, психологическая точность и ощущение исторической памяти.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Толстой доказал, что художественная дисциплина и глубина содержания не противоречат друг другу, а создают произведение высокой литературной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Толстой: классик, который соединяет историю, слово и 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7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Константинович Толстой оставил наследие, в котором историческая память, лирическое чувство и сатирическая точность образуют единое художественное целое.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2026-05-23T11:17:52Z</dcterms:created>
  <dcterms:modified xsi:type="dcterms:W3CDTF">2026-05-23T11:17:52Z</dcterms:modified>
</cp:coreProperties>
</file>