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треугольников: ключевая идея и области применения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форма, разные размеры — и точные вычисления возможны.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подобие в 9 классе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 помогает находить неизвестные длины, сравнивать чертежи по масштабу и доказывать свойства построений. Эта тема связывает школьную геометрию с картами, моделями, фотографиями и измерениями на местности.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коэффициенте все соответствующие стороны увеличиваются вдвое.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показывает, во сколько раз изменяются стороны подобных треугольников и как связаны их размеры.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591" y="1653603"/>
            <a:ext cx="2591131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подобные треугольники на чертеже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треугольники имеют одинаковые углы и похожий контур, но различаются по размерам. Это сразу показывает, что речь идёт именно о подобии, а не о равенстве фигур.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405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перепутать стороны, вершины обычно помечают парами: A и A1, B и B1, C и C1. Такое обозначение помогает правильно записывать пропорции и проверять рассуждения.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6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соответствующих сторон изменяются в одном и том же отношении. Поэтому по чертежу можно увидеть, что одна фигура является уменьшенной или увеличенной копией другой.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подобия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геометрического чертежа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подобия треугольников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позволяют доказать подобие разными способами, не перегружая решение лишними вычислениями.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проверить один из признаков: если он выполнен, треугольники можно считать подобными.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05582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05582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684590"/>
            <a:ext cx="900000" cy="8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и его смысл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размеров
</a:t>
            </a:r>
            <a:pPr algn="l" indent="0" marL="0">
              <a:lnSpc>
                <a:spcPct val="100000"/>
              </a:lnSpc>
              <a:buNone/>
            </a:pPr>
            <a:r>
              <a:rPr lang="en-US" sz="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показывает, во сколько раз увеличены или уменьшены соответствующие стороны. Он помогает быстро сравнить фигуры, не измеряя каждую сторону по отдельности.
</a:t>
            </a:r>
            <a:endParaRPr lang="en-US" sz="856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площадью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подобия равен k, то площади подобных фигур относятся как k². Поэтому увеличение линейных размеров заметно сильнее отражается на площади.
</a:t>
            </a:r>
            <a:endParaRPr lang="en-US" sz="944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коэффициенте 3 стороны становятся в три раза длиннее, а площадь — в девять раз больше. Это удобно при работе с чертежами, моделями и масштабными изображениями.
</a:t>
            </a:r>
            <a:endParaRPr lang="en-US" sz="906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подобие в геометрических задачах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особенно полезно там, где прямое измерение неудобно: в чертежах, на местности и при работе со светом и тенью.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тема проявляется в задачах на пропорции и параллельные линии, потому что в них легче заметить равные углы.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темам задач на подобие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66" y="1318084"/>
            <a:ext cx="2531681" cy="32164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и масштаб на практике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020500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масштаба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связывает длину на рисунке с реальным размером объекта. Запись 1:100 означает, что каждый сантиметр на чертеже соответствует 100 сантиметрам в действительности.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975563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и планы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помогает переводить размеры между моделью здания, планом комнаты и настоящим объектом. Благодаря этому можно заранее оценить реальные размеры по уменьшенному изображению.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30627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измерений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объект нельзя измерить напрямую, достаточно снять размеры на схеме и пересчитать их по масштабу. Такой приём часто используют в архитектуре, картографии и школьных задачах.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пропорциональных отрезках в треугольнике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рисунке нужно найти прямую, параллельную одной из сторон треугольника. Именно это условие запускает нужные соотношения между отрезками на двух других сторонах.
</a:t>
            </a:r>
            <a:endParaRPr lang="en-US" sz="952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похожих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сразу даёт равные углы, а значит, можно выделить два подобных треугольника. После этого соответствующие стороны можно сравнивать через пропорцию.
</a:t>
            </a:r>
            <a:endParaRPr lang="en-US" sz="943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Отрезки, которые параллельная прямая отсекает на сторонах треугольника, относятся так же, как соответствующие части сторон. Это позволяет находить неизвестные длины без лишних построений.
</a:t>
            </a:r>
            <a:endParaRPr lang="en-US" sz="907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остаётся аккуратно записать соответствие сторон и подставить известные числа в пропорцию. Проверка ответа помогает убедиться, что выбранные стороны сопоставлены правильно.
</a:t>
            </a:r>
            <a:endParaRPr lang="en-US" sz="9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0197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записывают при решении задачи на подобие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решении важно последовательно фиксировать данные, соответствие вершин, найденное отношение сторон и итоговую формулу. Такая запись помогает не перепутать пары соответствующих элементов.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схема записи уменьшает ошибки и помогает быстро перейти от чертежа к вычислению.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записи по геометрии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подобием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проблемы возникают не на вычислениях, а на этапе записи соответствий. Из-за этого правильная формула применяется к неверным сторонам.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 — перепутать соответствующие стороны; затем появляются ошибочные пропорции и неверный ответ.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ошибок по геометрии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подобия в задачах с высотами и расстояниями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Наблюдение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 два похожих треугольника: например, объект и его тень или схему с параллельными линиями. Уже на этом шаге важно отметить равные углы.
</a:t>
            </a:r>
            <a:endParaRPr lang="en-US" sz="1166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Составление пропорции
</a:t>
            </a:r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соответствующие стороны и связывают их через коэффициент подобия. Так можно получить высоту предмета или недоступное расстояние без прямого измерения.
</a:t>
            </a:r>
            <a:endParaRPr lang="en-US" sz="1009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результата
</a:t>
            </a:r>
            <a:pPr algn="ctr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ответ с реальной ситуацией: длина, высота или расстояние должны быть разумными и соответствовать масштабу рисунка или местности.
</a:t>
            </a:r>
            <a:endParaRPr lang="en-US" sz="1079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мера сравнения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площадке стоит человек ростом 1,6 м, а длина его тени равна 2 м. По рисунку видно, что солнечные лучи образуют одинаковые углы с землёй, поэтому возникает пара подобных треугольников. Это позволяет связать рост и тень одной пропорцией.
</a:t>
            </a:r>
            <a:endParaRPr lang="en-US" sz="1086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 его тень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изображено дерево с тенью длиной 7,5 м. Если сравнить его треугольник с треугольником человека, можно найти высоту дерева через отношение соответствующих сторон. В такой задаче важны аккуратное обозначение и правильный выбор пар сторон.
</a:t>
            </a:r>
            <a:endParaRPr lang="en-US" sz="1086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задачи: высота дерева по тени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решается задача на подобие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геометрической задачи на подобие треугольников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подобия с площадями фигур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линейных размеров площадь растёт быстрее. Поэтому даже небольшое изменение коэффициента заметно меняет размер фигуры на чертеже и в модели.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подчиняется квадрату коэффициента подобия: чем больше k, тем быстрее возрастает площадь.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006387"/>
            <a:ext cx="90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029" y="1916387"/>
            <a:ext cx="787500" cy="9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17" y="3738244"/>
            <a:ext cx="90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места и подобие в построениях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соединяет середины двух сторон треугольника, остаётся параллельной третьей стороне и помогает увидеть подобие маленького и большого треугольников.
</a:t>
            </a:r>
            <a:endParaRPr lang="en-US" sz="1012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на две равные части, а затем с помощью подобных треугольников даёт отношение отрезков на противоположной стороне.
</a:t>
            </a:r>
            <a:endParaRPr lang="en-US" sz="1012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построении появляется прямая, параллельная стороне треугольника, сразу возникают равные углы. Это часто становится ключом к доказательству подобия и решению задачи.
</a:t>
            </a:r>
            <a:endParaRPr lang="en-US" sz="970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61638"/>
            <a:ext cx="5139684" cy="20331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формул, связанных с подобием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показывают, что одна идея используется для разных видов расчётов: от длин отрезков до площадей и пропорций на чертеже.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объединяет несколько правил: оно задаёт и отношения длин, и изменение площади, и пропорции отрезков.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геометрии 9 класса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 по теме подобия треугольников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понимать разницу между равными и подобными треугольниками: у подобных совпадает форма, а размеры могут отличаться. Это основа для дальнейших решений и доказательств.
</a:t>
            </a:r>
            <a:endParaRPr lang="en-US" sz="1132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соответствия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правильно устанавливать пары вершин, углов и сторон. Ошибка в соответствиях ведёт к неверной пропорции, поэтому по чертежу нужно отмечать элементы очень аккуратно.
</a:t>
            </a:r>
            <a:endParaRPr lang="en-US" sz="1120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Применять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должен уметь использовать три признака подобия и выбирать нужный по условию задачи. Это позволяет доказывать подобие без лишних вычислений.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Решать практические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4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нужна для задач на масштаб, тени, параллельные прямые и площади. Она помогает находить неизвестные величины там, где прямое измерение неудобно или невозможно.
</a:t>
            </a:r>
            <a:endParaRPr lang="en-US" sz="11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 помогает видеть закономерность в чертеже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переводить рисунок в точные вычисления: сравнивать формы, находить пропорции и делать выводы о реальных объектах. Подобие делает геометрию удобным инструментом исследования.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2026-06-03T10:56:51Z</dcterms:created>
  <dcterms:modified xsi:type="dcterms:W3CDTF">2026-06-03T10:56:51Z</dcterms:modified>
</cp:coreProperties>
</file>