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— поэт, который прославил родной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(1886–1913) связал поэзию с родным словом и культурной памятью.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в котором жил Тукай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жил на рубеже XIX—XX веков: в Казанской губернии росли школы и печать, усиливался интерес к языку и истории. Татарская литература искала новые формы и чаще говорила о народе, образовании и национальной культуре.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родился 26 апреля 1886 года в деревне Кушлавыч. Рано потеряв родителей, он воспитывался у родственников и в приёмных семьях.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детство было непростым: случались переезды, бедность, чувство одиночества. Эти переживания позже отразились в стихах о судьбе ребёнка и о памяти.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родного дома в его текстах не просто воспоминание, а важная ценность. Через неё поэт показывает, как поддержка близких помогает пережить трудности.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разными людьми и бытом разных семей формировали его наблюдательность. Поэтому в его произведениях так много внимательности к человеческим чувствам и судьбам.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трудные годы поэта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учёбы, редакций 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стала главным городом его творческой жизни. Здесь Тукай учился и публиковал стихи, а также работал в газетах и журналах.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города с взрослением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литературными встречами город дал ему опыт общественной работы и общения с читателями. Именно поэтому Казань воспринимается как пространство взросления и роста его таланта.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в жизни Тукая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Габдуллы Тукая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1905–1912 годов показывает переход от ранних испытаний к литературному признанию.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шкалу целиком, видно главное: детские трудности сопровождали поэта до зрелости и нашли выход в известных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из биографического описания Габдуллы Тукая (1886–1913).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литературный путь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1905 года Тукай стал активно печататься в татарских газетах и журналах. Он писал стихи и сатирические тексты, а также обращался к темам языка и литературы.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узнавали по ясной мысли и близости к народной речи. Тукай стремился говорить о том, как живут и что чувствуют обычные люди.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 раннем этапе было видно главное: литература может быть красивой и полезной одновременно. Поэт соединял образность с идеями, которые помогают думать и замечать проблемы.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086" y="1935209"/>
            <a:ext cx="4946452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Габдуллы Тукая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произведения и их основные темы: язык, сказка, испытание, дорога и труд.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работает в разных жанрах: от лирики до сказки и поучительных сюжетов, поэтому его тексты разнообразны по настроению и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темы произведений по предоставленному описанию.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поэт прожил свою жизнь, но его мысли о родном языке продолжают звучать.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Габдулле Тукае: 1886–1913, возраст 26 лет.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«Туган тел» помогает понять, что язык хранит память семьи, народа и детства. Стихотворение часто изучают в школе.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сказочные произведения Тукая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ход событий в «Шурале» и «Су анасы» по предоставленному описанию.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Шурале — лесное существо из татарского фольклора, особенно известное благодаря поэме Тукая. Образ соединяет шутку, фантазию и народные поверья о мире природы.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легко узнаётся через детали сказки и помогает почувствовать связь поэта с устным народным творчеством. Поэтому изображение Шурале в лесу хорошо поддерживает рассказ о произведении.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Шурале — знаменитый сказочный образ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писал Тукай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Тукая часто звучит мысль, что слова воспитывают человека: язык помогает помнить прошлое и выбирать честный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показывает: главные опоры его поэзии — язык, родина и народные мотивы, которые он связывает с личными и общественными чувствами.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тем произведений Габдуллы Тукая (концептуальная доля, без точного подсчёта).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как переводчик и просветитель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«урок жизни»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чтение и литература помогают учиться, размышлять и развивать родной язык. Через книги человек получает знания и учится выражать мысли яснее и увереннее.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для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переводил произведения русских и европейских авторов на татарский язык, чтобы новые книги становились ближе и понятнее людям. Так расширялся круг чтения и культурный обмен.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школе и обучению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заметках и статьях Тукай много писал о том, как важно образование. Он поддерживал идеи роста культуры, чтобы знания помогали людям действовать сознательно и достойно.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через слово в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участвовал в литературной жизни и обращался к читателям через публикации. Его тексты связывали язык, культуру и общественные разговоры, помогая формировать интерес к чтению.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собрать главное: биография, жанры и то, как память о поэте сохраняется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наследие Тукая связано не только с книгами: оно закрепилось в городском пространстве и культурных 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биографические сведения о Габдулле Тукае (школьные и справочные материалы).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жизни и наследии Тукая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библиотечные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проходят чтения, посвящённые поэту. В библиотеках и культурных центрах организуют встречи и обсуждения, где звучат знакомые строки и новые вопросы.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и памятные мероприятия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и других местах проводят выставки и памятные мероприятия. Они поддерживают интерес к культуре, книге и уважению к слову, связанному с традициями.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Габдуллы Тукая входят в школьные программы и помогают говорить о родном языке. Ученики знакомятся с образами, которые остаются понятными и спустя годы.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в школьной программе и культурной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Габдулла Тукай стал национальным поэтом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пути к признанию: от народной речи к образам, от жизненного внимания к культурному влиянию.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и гражданские стихи Тукая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текстах Тукай высмеивал жадность, лицемерие, невежество и равнодушие. Такой подход заставлял читателя узнавать себя и задумываться о поступках без грубости и крика.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гражданской поэзии он поднимал темы справедливости и достоинства человека. Эти стихи поддерживали идею, что каждый отвечает не только за себя, но и за общество вокруг.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показывал, что литература способна не только развлекать. Она может объяснять важные жизненные проблемы через ясные образы и запоминающиеся формулировки.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его стихов в том, что эмоции соединяются с мыслью. Читатель видит, где заканчивается «удобная неправда», и где начинается путь честного поведения.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в творческой биографии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с переменами в жизни и в работе: от трудных лет к активным публикациям и более зрелым темам.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ускорение пути: после начала публикаций Тукай быстро находит читателей и закрепляет авторскую манеру.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шкала по биографическим сведениям о Габдулле Тукае (справочные данные).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«Слово, которое звучит в городе»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и других городах имя Тукая встречается повсюду: в названиях улиц и памятных местах. Гуляя по городу, можно почувствовать, что его стихи продолжают жить рядом с людьми. Это помогает воспринимать поэта не только как историческую фигуру.
</a:t>
            </a:r>
            <a:endParaRPr lang="en-US" sz="92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«Музейный маршрут по жизни и стихам»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посвящённые Габдулле Тукаю, собирают вещи, документы и материалы, которые объясняют путь поэта. Посетитель видит, как личные испытания превращались в литературные образы. Такая экспозиция делает чтение внимательнее и глубже.
</a:t>
            </a:r>
            <a:endParaRPr lang="en-US" sz="82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«Литературные чтения как продолжение традиции»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чтения и памятные мероприятия объединяют школьников, студентов и взрослых читателей. Участники читают произведения вслух и обсуждают смысл строк. В такие моменты особенно ясно, что Тукай остаётся живым голосом родной культуры и языка.
</a:t>
            </a:r>
            <a:endParaRPr lang="en-US" sz="82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Тукае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Габдулле Тукае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выводы о биографии, темах творчества и месте Тукая в национальной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пунктов показывает цельность наследия: Тукай пишет о языке и жизни, а его влияние сохраняется через обучение и чтение.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материалы и справочные сведения о творчестве Габдуллы Тукая.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— поэт, который остаётся близким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 соединил народную поэзию, любовь к родному языку и гражданскую смелость. Его короткая жизнь дала произведения, читаемые уже больше века, как напоминание о силе слова.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2026-05-13T03:22:17Z</dcterms:created>
  <dcterms:modified xsi:type="dcterms:W3CDTF">2026-05-13T03:22:17Z</dcterms:modified>
</cp:coreProperties>
</file>