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скобки, умножаем члены и упрощаем выражения.
</a:t>
            </a:r>
            <a:endParaRPr lang="en-US" sz="33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действиях и формулах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считать площади, стоимость одинаковых наборов и другие величины, заданные выражениями со скобками. Чтобы работать уверенно, важно знать одночлен, многочлен, коэффициент, степень и подобные слагаемые.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50" y="3266100"/>
            <a:ext cx="1953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550" y="1507400"/>
            <a:ext cx="1953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300" y="1507400"/>
            <a:ext cx="1116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600" y="1507400"/>
            <a:ext cx="2232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3850" y="3266100"/>
            <a:ext cx="1674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часть: например, 6×2 и 4×2 или 3a и -7a. Их можно складывать только по коэффициентам, не меняя буквы.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 числовую часть одночлена. В выражении -3a коэффициент равен -3, а в 7x — 7. Именно он первым умножается при раскрытии скобок.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одно алгебраическое выражение: число, буква или их произведение. Примеры: 7x, -3a, 5 m². В нём нет знаков сложения и вычитания между частями.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членов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двух и более одночленов, соединённых знаками + или -. Примеры: x+4, 2a-3, 5m2+2m-1. Каждый член рассматривается отдельно.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 состоит из переменных и их степеней. Она помогает определить, какие слагаемые можно объединять после вычислений. У одинаковых букв показатели степеней складываются.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как основа правила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темы задаёт формула a(b+c)=ab+ac. Один множитель умножается на каждое слагаемое в скобках, поэтому ни один член не должен остаться без действия.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 всех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одночлен, он распределяется сразу на весь многочлен. Затем каждое произведение записывается отдельно, а полученные результаты соединяются знаками + или -.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нужно сразу проверить знаки и коэффициенты. Если выражение содержит одинаковые буквы, их степени складываются только внутри одного произведения.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стрелки от множителя к каждому слагаемому в скобках. Такая схема помогает не пропустить ни один член и аккуратно раскрыть выражение.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многочлена на 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раскрытия скобок и записи ответа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и степеней в примерах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произведений и увидим, как работают знаки и показатели степеней.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знаки дают положительный результат, разные — отрицательный. У одинаковых букв показатели степеней складываются.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«Умножение многочлена на одночлен»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3x(2x+5) одночлен умножается на каждое слагаемое. Первый результат содержит квадрат переменной, а второй остаётся линейным.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члена получаются после раскрытия скобок в одном выражении.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отрицательным числом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получаем -8y2+6y. Такой пример показывает, что один и тот же одночлен может дать разные по знаку произведения внутри одного ответа.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-2y умножается на -3. Два отрицательных числа дают положительный результат, поэтому появляется +6y. Буква y сохраняется в первой степени.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-2y(4y-3) отрицательный множитель умножается на 4y. Поскольку знаки разные, получается отрицательный результат: -8y2. Здесь степень переменной увеличивается.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коэффициенты при квадрате переменной после раскрытия скобок. Видно, что знак и величина зависят от исходного одночлена.
</a:t>
            </a:r>
            <a:endParaRPr lang="en-US" sz="10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«Умножение многочлена на одночлен»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на нескольких примерах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коэффициент получается там, где оба множителя дают положительный вклад. Отрицательный одночлен меняет знак результата.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подобные члены после раскрытия скобок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буквенную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имеют одинаковые буквы и одинаковые показатели степеней. Например, 6×2 и 4×2 можно объединить, а 6×2 и 6x — нельзя.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совпадает, складывают или вычитают только коэффициенты. В результате получается новый одночлен с той же буквенной частью.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членов выражение приводят к стандартному виду. Это делает ответ понятным и помогает быстрее проверять вычисления.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31924"/>
            <a:ext cx="3856200" cy="1684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частых ошибок помогает увидеть, где именно теряется знак, член выражения или правильная степень.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из-за пропуска члена, неверного знака и неправильного перемножения коэффициентов; проверка каждого шага помогает их избежать.
</a:t>
            </a:r>
            <a:endParaRPr lang="en-US" sz="981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умножения многочлена на одночлен, составленные по правилам распределительного свойства и действий со знаками.
</a:t>
            </a:r>
            <a:endParaRPr lang="en-US" sz="89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записи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многочлен с тремя членами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Второй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умножают на второй член: 2a·(-3a) = -6a2. Минус сохраняется, а степени букв снова складываются, поэтому получается квадрат переменной.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Третий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умножают на последний член: 2a·4 = 8a. В ответе объединяются все результаты: 2a3-6a2+8a, и ни одно слагаемое не пропускается.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одночлен умножают на первый член скобок: 2a·a2 = 2a3. Здесь показатели степеней одинаковой буквы складываются, поэтому получается третья степень.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после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ответа после раскрытия скобок и приведения выражения к стандартному виду.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 прямоугольника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 — две части площади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прямоугольника равна x+3, а другая — 2, площадь записывают как 2(x+3). После раскрытия скобок получается 2x+6: каждая часть соответствует отдельной полосе фигуры.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сторона неизвестна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описывать прямоугольник, если одна из его сторон выражена буквой. Тогда умножение на одночлен показывает, как меняется площадь при одинаковой ширине и составной длине.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62" y="1419450"/>
            <a:ext cx="200925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текстовых задач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наборов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63150" y="1926900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4(2x+5) удобно читать как цену четырёх одинаковых наборов. Сначала находят стоимость одного набора, затем умножают её на число наборов.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24350" y="1926925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3a(a+2) может описывать площадь фигуры с переменной стороной. После раскрытия скобок видно, из каких частей складывается весь результат.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 языка задачи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963200" y="3792325"/>
            <a:ext cx="78030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быстро перейти от слов к алгебраической записи. Это удобно, когда нужно сравнить величины, вычислить общую стоимость или составить формулу.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шаги требуют наибольшего внимания при раскрытии скобок и упрощении ответа.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умножения многочлена на одночлен; оценочное распределение типичных ошибок.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ошибки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со знаками и степенями; если внимательно проверять их, число остальных ошибок заметно уменьшается.
</a:t>
            </a:r>
            <a:endParaRPr lang="en-US" sz="12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случаев умножения и результатов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знаки и вид ответа при одинаковой структуре выражения, но разных знаках одночлена и скобок.
</a:t>
            </a:r>
            <a:pPr algn="l" indent="0" marL="0">
              <a:lnSpc>
                <a:spcPct val="15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каждого произведения зависит сразу от двух множителей: знака одночлена и знака члена в скобках; это удобно проверять по каждому слагаемому отдельно.
</a:t>
            </a:r>
            <a:pPr algn="l" indent="0" marL="0">
              <a:lnSpc>
                <a:spcPct val="15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примеров на правила умножения положительных и отрицательных чисел.
</a:t>
            </a:r>
            <a:endParaRPr lang="en-US" sz="10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подстановкой числа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полученным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подставьте то же число в преобразованное выражение. Если значения совпали, раскрытие скобок и упрощение выполнены правильно; если нет, нужно искать ошибку.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Посчитайте исходное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значение выражения до раскрытия скобок. Например, при x=1 выражение 3x(x+2) даёт 3·1·3 = 9, если действия выполнены верно.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простое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вместо буквы число 1, 2 или 3. Такие значения удобно считать устно и они быстро показывают, совпадают ли оба выражения по значению.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правила, которые нужно запомнить
</a:t>
            </a:r>
            <a:endParaRPr lang="en-US" sz="2826" dirty="0"/>
          </a:p>
        </p:txBody>
      </p:sp>
      <p:sp>
        <p:nvSpPr>
          <p:cNvPr id="10" name="Text 2"/>
          <p:cNvSpPr txBox="1"/>
          <p:nvPr/>
        </p:nvSpPr>
        <p:spPr>
          <a:xfrm>
            <a:off x="695350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каждый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должен быть умножен на каждое слагаемое в скобках отдельно. Если пропустить хотя бы один член, ответ получится неполным.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55397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множители перемножаются первыми. Это помогает сразу увидеть, каким будет коэффициент в каждом полученном одночлене после раскрытия скобок.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15384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одинаковые, их степени складываются. Так, x·x = x2, а a·a2 = a3; это правило делает запись короче и точнее.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75372" y="2099401"/>
            <a:ext cx="1492045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чисел с разными знаками результат отрицательный, а с одинаковыми — положительный. Этот шаг особенно важен в выражениях с минусом перед скобками.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935233" y="2099401"/>
            <a:ext cx="1491967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Приводим ответ к виду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объединяют подобные члены и записывают выражение аккуратно. Так ответ становится стандартным и его легче проверить.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нужно умножение многочлена на 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раскрывать скобки, упрощать выражения и решать задачи на площадь, стоимость и другие величины. Главное — действовать по шагам и внимательно проверять знаки.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2026-05-29T14:36:01Z</dcterms:created>
  <dcterms:modified xsi:type="dcterms:W3CDTF">2026-05-29T14:36:01Z</dcterms:modified>
</cp:coreProperties>
</file>