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глагола у причастия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действие и признак предмета.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слово с двойной ролью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назвать предмет точнее: не просто книга, а прочитанная книга. В нём видны и действие, и признак, поэтому эту тему важно понять уже в 5 классе.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образуется от глагола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всегда связано с глаголом-основой: читать — читающий, прочитать — прочитанный, улыбаться — улыбающийся. От исходного слова оно получает значение действия.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различать: глагол называет само действие, а причастие — признак предмета по действию. Именно поэтому причастие называют особой формой глагола.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причастию можно понять не только признак предмета, но и какое действие с ним связано. Поэтому оно не существует отдельно от глагола, а возникает из него.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 прошедшее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времени указывают на действие, которое происходит в данный момент. Это слова вроде читающий, играющий, строимый. В них слышится незавершённость действия.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времени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прошедшего времени связаны с уже завершённым действием. Примеры: прочитанный, игравший, построенный. Здесь особенно заметен результат, который остался у предмета.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прошедшего времени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причастий по глагольным признакам
</a:t>
            </a:r>
            <a:endParaRPr lang="en-US" sz="293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быстро увидеть различия между формами: читающий, читавший, читаемый, прочитанный.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сохраняют связь с действием, но по-разному показывают время и участие предмета в нём.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классификация по школьной теме «Причастие».
</a:t>
            </a:r>
            <a:endParaRPr lang="en-US" sz="13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97325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642325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65182"/>
            <a:ext cx="450000" cy="5142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Возвратность у причастий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причастия имеют суффикс -ся или -сь: умывающийся, смеявшийся, одевающийся. Он показывает, что действие связано с самим предметом.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-ся, -сь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Возвратность помогает быстрее найти исходный глагол и понять значение слова. Если есть -ся, причастие обычно связано с возвратным действием.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разбора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Невозвратные причастия не содержат -ся или -сь: читающий, построенный, написанный. Они образованы от обычных глаголов без возвратной части.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суффикса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признаки глагола у причастия
</a:t>
            </a:r>
            <a:endParaRPr lang="en-US" sz="2866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на примерах: читающий, прочитанный, улыбающийся.
</a:t>
            </a:r>
            <a:endParaRPr lang="en-US" sz="16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причастие сохраняет значение действия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может иметь зависимые слова, как и глагол: читающий книгу, увлечённый музыкой, написанное вчера письмо. Эти слова уточняют, с каким действием связано причастие.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пары помогают запомнить смысл: читать — читающий книгу, написать — написанное письмо. В них хорошо видно, что причастие сохраняет глагольную основу.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словосочетаниях связь с действием становится особенно заметной. Мы сразу понимаем, кто или что совершает действие, когда оно происходит и к какому предмету относится.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 причастия в примерах
</a:t>
            </a:r>
            <a:endParaRPr lang="en-US" sz="2966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причастия с исходными глаголами и их признаками.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причастие наследует вид, время и возвратность от глагола, поэтому его форму можно определить по исходному слову.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теме «Признаки глагола у причастия»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глагола к причастию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образуются с помощью суффиксов: -ущ-, -ющ-, -ащ-, -ящ-, -вш-, -ш-, -ем-, -им-, -енн-, -нн-, -т-. Например: лететь — летящий, читать — читающий.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образования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«глагол → суффикс → причастие» показывает, что новая форма создаётся не случайно. Она сохраняет связь с действием и получает от глагола важные признаки.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цепочка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причастие похоже на прилагательное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Причастие, как и прилагательное, отвечает на вопрос «какой?» и согласуется с существительным: читающая девочка, прочитанная книга, смеющиеся дети.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причастие изменяется по роду, числу и падежу, поэтому легко входит в словосочетание и уточняет признак предмета.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 причастии всегда слышно действие: девочка читает, книга была прочитана, дети смеются. Именно это отличает его от обычного прилагательного.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причастий и примеры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быстро узнать, к какой форме относится причастие и как оно связано с глаголом-основой.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суффиксу можно определить время причастия и часто увидеть, действительное оно или страдательное.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образование причастий; примеры — читающий, строящий, читавший, построенный.
</a:t>
            </a:r>
            <a:endParaRPr lang="en-US" sz="128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и его связь с глаголом
</a:t>
            </a:r>
            <a:endParaRPr lang="en-US" sz="3081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 причастию присоединяются слова, уточняющие действие: читающий книгу у окна, написанное вчера вечером письмо.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Зависимые слова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причастие, которое называет признак предмета по действию: читающий, написанное, улыбающийся.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Причастие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образуется причастный оборот. В предложении он помогает точнее показать, кто действует, что делает и когда это происходит.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Вся конструкция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причастие по признакам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определить глагольные признаки причастия на примерах читающий, построенный, улыбающийся.
</a:t>
            </a:r>
            <a:endParaRPr lang="en-US" sz="15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ошибаются в причастиях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выбран неверно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слышит форму на слух и пишет её неправильно: "читаящий" вместо читающий, "построеный" вместо построенный. На картинке такие пары хорошо показывают, что именно меняется в слове и почему важно помнить суффикс.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причастие и деепричастие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возникает, когда смешивают разные формы глагола. Причастие называет признак предмета, а деепричастие — добавочное действие. На иллюстрации удобно сопоставить слова рядом, чтобы различие стало заметным сразу.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 одну и две буквы 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страдательных причастиях написание н и нн зависит от формы и способа образования. Поэтому особенно полезно сравнивать правильный вариант с ошибочным: построенный, решённый, написанный. Так легче запомнить верное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причастий и их признаки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 глагольным признакам можно узнать форму причастия и его значение.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видно, что причастие сохраняет вид, время и возвратность исходного глагола, но одновременно обозначает признак предмета.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языка: причастие как особая форма глагола.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причастия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443943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Читающий ученик показывает действие, которое происходит сейчас: ученик находится в процессе чтения.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1443943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24831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Прочитанная книга подчёркивает итог: действие завершено, а его результат виден в самом предмете.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4831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действия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938426" y="3607319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Читавший ученик уже выполнил действие раньше. Форма причастия помогает понять, что чтение осталось в прошлом.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938426" y="306773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и страдательные причастия
</a:t>
            </a:r>
            <a:endParaRPr lang="en-US" sz="29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связаны с действием, но показывают разные роли предмета в нём: активную или пассивную.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причастия можно понять, выполняет ли предмет действие сам или получает его извне.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примеры: читающий, бежавший, строящий, читаемый, построенный, написанный.
</a:t>
            </a:r>
            <a:endParaRPr lang="en-US" sz="13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глагола у причастия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вид: оно может быть совершенного или несовершенного вида, как исходный глагол. Это помогает понять, завершено действие или нет.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причастия есть время — настоящее или прошедшее. По нему видно, происходит ли действие сейчас или уже закончилось.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глагол, причастие может иметь зависимые слова. Но как прилагательное оно изменяется по роду, числу и падежу.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может быть возвратным или невозвратным. Суффиксы -ся и -сь показывают, что действие связано с самим предметом.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причастии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два признака: оно связано с действием, как глагол, и описывает предмет, как прилагательное. Если видеть обе стороны, причастие легко узнать в тексте.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2026-05-22T16:16:13Z</dcterms:created>
  <dcterms:modified xsi:type="dcterms:W3CDTF">2026-05-22T16:16:13Z</dcterms:modified>
</cp:coreProperties>
</file>