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сладости, фразы likes и маленькое правило про букву s.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7. Kate likes cakes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уроке дети учатся говорить о любимой еде, задавать простые вопросы и замечать важное окончание -s. Всё это помогает уверенно читать, отвечать и рассказывать о себе и других.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друзья и простые фразы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likes и правило для he, she, it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после he, she, it к глаголу обычно добавляется -s. Поэтому говорят: Kate likes cakes, He likes cookies, She likes ice cream.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s в конце глагола показывает, что речь идёт об одном человеке: he, she или it. Именно это правило нужно запомнить в первую очередь.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звучит по-разному в зависимости от героя. Это правило помогает быстро строить короткие и правильные английские предложения без лишних ошибок.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образец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говорим о себе или о нескольких людях, форма глагола остаётся без -s. Правильно: I like cakes, We like sweets, They like ice cream.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-s не нужно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и её любимые сладости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Kate улыбается и смотрит на сладости. Это сразу подсказывает, что речь идёт о чём-то приятном, вкусном и знакомом детям.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слова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показывает не только еду, но и радость выбора угощения. Так новые слова запоминаются легче, потому что они связаны с эмоцией.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yummy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yummy передаёт радостную реакцию на вкусную еду. Оно делает картинку живой и помогает почувствовать настроение урока.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и сладости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Cookie, cookies и sweet помогают расширить словарь темы. Дети связывают слово с картинкой и быстрее понимают, о чём идёт речь.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и кексы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видны cake и cakes, а также cupcakes. Такие угощения часто встречаются на праздниках, поэтому их легко назвать и запомнить по изображению.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59759"/>
            <a:ext cx="276900" cy="28583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 по теме еды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 / cakes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 — это торт или кусочек торта, а cakes — несколько тортов или порций. Эта разница помогает сразу увидеть число в слове.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cookie / cookies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Cookies — любимое печенье, которое дети легко узнают по форме и виду. Слово короткое, поэтому его удобно читать и повторять вслух.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cream и cupcake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cream и cupcake часто появляются на детских праздниках. Они делают тему урока яркой и близкой к обычной жизни школьников.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sweet, chocolate, yummy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Sweet, chocolate и yummy помогают говорить о вкусной еде и приятных впечатлениях. Эти слова звучат просто и вызывают хорошее настроение.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короткое предложение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того, о ком говорим: Kate, Tom, Anna, I или we. Герой ставится первым, потому что в английском языке порядок слов очень важен.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действие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героя идёт like или likes. Эта форма показывает, что кому-то что-то нравится, и помогает построить понятную короткую фразу без лишних слов.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предмет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ставим то, что нравится: cakes, cookies, ice cream. Получается простой и ясный шаблон: кто? что делает? что любит?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правильную фразу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героя, предмет и нужную форму глагола.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что-то не нравится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еда не нравится, используют does not like. Например: Kate does not like lemons. Tom does not like milk.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можно ответить очень просто: Yes, she does. No, she does not. Такие ответы помогают говорить быстро и без длинных объяснений.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like показывают, что нравится, а does not like — что не нравится. Это важная пара противоположных значений, которую легко заметить в разговоре.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смысле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стоит большой cake, и один ребёнок радостно выбирает именно его. Другой смотрит на печенье, но улыбается по-своему, потому что вкусы у всех разные. Это хороший повод сказать: I like cake.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любит торт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окна лежат cookies, и один мальчик берёт именно их. Рядом стоит девочка, которая предпочитает fruit, а не сладости. Такая картинка помогает увидеть, что каждый может выбрать своё любимое угощение.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для одного друга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на тарелках лежат cake, cookies и фрукты. Дети обсуждают, что им нравится, и спокойно не соглашаются друг с другом. Для этого подойдут фразы He likes… She likes… и We like…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 разными вкусами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свои любимые вкусности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по образцу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ученик спрашивает: Do you like cakes? Это короткое и дружелюбное начало разговора.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звучит: Yes, I do. Так ребёнок отвечает о своих вкусах просто и уверенно.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задают вопрос про Kate: Does Kate like cakes? Здесь важно заметить форму does и слово like без -s.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диалога: Yes, she does. Или: No, he does not. Такой разговор легко повторить и запомнить.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 — cake и cakes — показывают число и помогают не пропускать звук [s] в конце.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38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урока английского языка «Kate likes cakes».
</a:t>
            </a:r>
            <a:endParaRPr lang="en-US" sz="1386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помогают различать один предмет и несколько.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и праздник в английской теме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в английских историях чаще всего появляется на дне рождения или семейном празднике. Дети легко узнают такую ситуацию, потому что она связана с подарками, свечами и радостными лицами.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торта помогает быстро строить короткие фразы о любимой еде. Ребёнок может сказать, что любит сам, или рассказать о друге, не перегружая себя длинными предложениями.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вызывают у младших школьников понятные и приятные ассоциации. Поэтому слово cake запоминается легче: оно сразу связано с угощением, улыбкой и ожиданием праздника.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менять фразу для разных героев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имя, местоимение и форма глагола меняют готовую фразу.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 запоминания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like помогает говорить о том, что нравится. Оно короткое, часто повторяется в уроке и легко узнаётся в знакомых фразах о себе, друзьях и любимой еде.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like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likes показывает, что речь идёт об одном человеке или предмете. Ребёнок быстро замечает эту букву s, если видит рядом героя she, he или it.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likes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Cake, cakes, sweet и yummy хорошо запоминаются, когда рядом есть яркая картинка с угощением. Тогда слово соединяется с образом, а не остаётся просто набором букв.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Лакомства в кадре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знакомые слова легче услышать и повторить вслух. Если ребёнок несколько раз видит и произносит их, он увереннее читает фразы и меньше путается в окончании.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слух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1" y="2436975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пишут Kate like cakes, хотя после имени одного человека нужна форма likes. Эта маленькая буква s меняет грамматику и показывает, что правило уже нарушено.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Пропущенное окончание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слово cakes нужно произносить полностью, не проглатывая последний звук. Если конец слова теряется, оно звучит менее точно и становится труднее узнаваемым.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звук s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не различают cake и cakes. Один торт — это cake, а несколько предметов или кусочков — cakes, поэтому важно смотреть не только на картинку, но и на слово.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числе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себе и о других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о себе, он использует форму like без окончания s. Примеры простые: I like cakes. I like apples. I like ice cream.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себе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I like и She likes отлично показывает главное правило урока. Разница небольшая, но именно она помогает говорить по-английски грамотно и уверенно.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формы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нескольких людей тоже нужна форма like без s. Так появляются фразы We like sweets. They like ice cream. Это помогает быстро менять героя, не меняя смысл.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группе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ней или о нём, в Present Simple появляется likes. Поэтому правильные образцы такие: She likes cakes. He likes cookies.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об одном человеке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стоит торт со свечами, рядом лежат яркие сладости и спелая клубника. Такая картинка сразу подсказывает слова cake, candle и berry, поэтому их легче узнавать в тексте и в речи.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печеньем и кексами дети видят знакомую праздничную сцену. Слова cookie, sweet и yummy хорошо подходят для этого сюжета, потому что они связаны с угощением и радостным настроением.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для друзей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слово сопровождается картинкой, оно запоминается быстрее. Ученику не нужно угадывать смысл: он видит предмет, читает слово и сразу связывает его с реальным лакомством.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видно сразу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словарь урока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картинки к готовому предложению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изображению получить короткую английскую фразу с like или likes.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фразы для повторения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 именем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likes cakes. В этой фразе видно, как имя одного человека соединяется с формой likes и любимым угощением. Такой образец удобно читать и повторять хором.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 себе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cakes. Здесь нет окончания s, потому что говорящий рассказывает о себе. Эта модель помогает ученику быстро говорить о своих вкусах без лишних изменений.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 другом человеке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likes sweets. Такая фраза показывает главное правило: для she нужно likes. В ней легко заметить и грамматику, и слово по теме сладостей.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 группе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like ice cream. Когда речь идёт о нескольких людях, форма глагола снова остаётся like. Этот образец помогает уверенно менять героя и не путать окончание.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урока важно помнить простое правило: likes ставится с he, she, it, а like — с I, you, we, they. Сладкие примеры помогают запомнить его легко.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после урока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2026-05-29T12:30:15Z</dcterms:created>
  <dcterms:modified xsi:type="dcterms:W3CDTF">2026-05-29T12:30:15Z</dcterms:modified>
</cp:coreProperties>
</file>