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основа разнообразия и приспособленности живых организмов к среде.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Закономерности изменчивости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способность организмов изменяться под воздействием наследственных и внешних факторов, обеспечивая адаптацию и эволюцию видов в постоянно меняющихся условиях.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изменчивость?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изменчивости: ключевые отличия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связана с изменениями в генах и передается потомкам, закрепляя новые признаки.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поддерживают жизнеспособность и развитие популяций, выполняя разные биологические функции.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зависит от условий внешней среды и не меняет наследственную информацию организма.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сезонная смена окраски меха у горностая отражает адаптацию к меняющимся условиям среды.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изменчивость: сущность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временные изменения внешних признаков организма под влиянием факторов среды, не затрагивающие его ДНК.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модификационных изменений
</a:t>
            </a:r>
            <a:endParaRPr lang="en-US" sz="218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состав пищи изменяют развитие организма и его функциональные характеристики.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определяет рост и формирование признаков у растений, например, высоту стебля.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влияет на физиологическое состояние и окраску многих видов животных и растений.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окружающей среды может воздействовать на внешние и внутренние признаки живых существ.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модификационной изменчивости у животных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примеры обратимых изменений у животных под воздействием среды, не наследуемых потомству.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проявляются временно и зависят от условий среды, не изменяя генотип.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у растений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ржи и 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пониженного света стебли ржи становятся выше и тоньше, демонстрируя адаптацию к недостатку освещения. Такие изменения помогают растению эффективнее использовать доступный свет.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географии на цветение одуванчика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южных регионах одуванчики начинают цвести раньше из-за более тёплого климата, тогда как в северных областях этот процесс задерживается, что связано с температурой и освещённостью.
</a:t>
            </a:r>
            <a:endParaRPr lang="en-US" sz="10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модификационной изменчивости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расширяет экологические границы вида, позволяя занимать новые или изменённые местообитания.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помогает организму быстро адаптироваться к изменяющимся условиям окружающей среды, повышая шансы на выживание.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не остаются наследственными, и при исчезновении факторов органические признаки возвращаются к исходному состоянию.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освещения на рост ржи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ржи заметно снижается при уменьшении уровня освещённости, что демонстрирует прямую зависимость роста от света.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является ключевым фактором, влияющим на проявление нормы реакции роста стебля ржи.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сельскохозяйственного института, 2023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возможных проявлений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описывает, как при одинаковом генотипе признак может варьировать под воздействием среды, оставаясь в пределах заданных генетикой границ.
</a:t>
            </a:r>
            <a:endParaRPr lang="en-US" sz="1096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и 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одной линии могут иметь различный рост в зависимости от условий, например, света и почвы, но этот рост ограничен генетическим потенциалом.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нормы реакции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нормы реакции у человека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ребенка зависит от питания, климатических условий и уровня физической активности, однако генотип задает конкретные границы роста — минимальные и максимальные значения.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одинаковых условиях среды подростки разных генотипов демонстрируют уникальные пределы роста и веса, отражающие особенности их нормы реакции.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подростков варьируется в зависимости от рациона и образа жизни, но изменения происходят в пределах, обусловленных наследственным набором генов каждого человека.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не выходит за рамки установленных генотипом границ, что исключает радикальные перемены без генетических вариаций.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изменений признаков ограничивается пределами нормы реакции, без смены генотипа дальнейшие изменения невозможны.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кроликов окрас меха изменяется с колебаниями температуры, но в пределах биологических границ вида, что иллюстрирует стойкость нормы реакции.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представление нормы реакции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отражает границы вариаций признака у организмов с одинаковым генотипом под влиянием изменений окружающей среды, демонстрируя максимальные и минимальные значения.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нормы реакции в эволюции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гибкость организмов в пределах допустимых изменений признаков, способствуя выживанию и сохранению видов в разнообразных средах.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не создает новых наследуемых признаков, но помогает адаптироваться и переживать неблагоприятные периоды.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сформирована естественным отбором, позволяя популяциям адаптироваться к изменяющимся условиям без изменения генетической информации.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возникновения модификационной изменчивости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изменений признака под воздействием фактора среды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и селекция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модификационные признаки помогают улучшить продуктивность животных во время воздействия факторов, но не передаются потомству.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растениеводства временные изменения признаков используют для повышения урожайности, создавая благоприятные условия, не затрагивая генотип растений.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закрепления полезных изменений в последующих поколениях необходима генетическая изменчивость и целенаправленный отбор новых наследуемых признаков.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модификационной изменчивости ограничено её обратимостью, поэтому комбинируют временные изменения с наследственными для устойчивого результата.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модификационной изменчивости показывает, что некоторые характеристики гибко реагируют на среду, а другие остаются постоянными независимо от условий.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примеры модификационной изменчивости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признаки организмов способны к изменению под влиянием среды; например, цвет глаз у человека строго определяется генетически и не меняется в ответ на внешние факторы.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модификационной и наследственной изменчивости
</a:t>
            </a:r>
            <a:endParaRPr lang="en-US" sz="208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связана с изменениями в ДНК, которые могут наследоваться последующими поколениями, влиять на эволюцию и появление новых признаков.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обратима и проявляется только в течение жизни одного организма, не затрагивая наследственный материал.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биологическая роль наследственной изменчивости — обеспечение разнообразия и возможность адаптации популяций в долгосрочной перспективе.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изменчивости в жизнеспособности организмов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особи с уникальными особенностями способны пережить неблагоприятные периоды и передать свои гены следующему поколению.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изменчивости популяция сохраняет устойчивость при экстремальных условиях, повышая шансы на выживание различных особей.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позволяет организмам быстро приспосабливаться к внезапным изменениям среды, таким как климатические колебания или доступность ресурсов.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изменчивость служит основой для эволюционных процессов и поддержания биологического разнообразия.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модификационной изменчивости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обеспечивает временную адаптацию организмов к разнообразным условиям среды, ограниченную генетическими нормами реакции, и играет ключевую роль в эволюционных процессах и сохранении видов.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2026-05-09T08:14:50Z</dcterms:created>
  <dcterms:modified xsi:type="dcterms:W3CDTF">2026-05-09T08:14:50Z</dcterms:modified>
</cp:coreProperties>
</file>